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86" r:id="rId3"/>
    <p:sldId id="285" r:id="rId4"/>
    <p:sldId id="296" r:id="rId5"/>
    <p:sldId id="298" r:id="rId6"/>
    <p:sldId id="288" r:id="rId7"/>
    <p:sldId id="289" r:id="rId8"/>
    <p:sldId id="299" r:id="rId9"/>
    <p:sldId id="302" r:id="rId10"/>
    <p:sldId id="303" r:id="rId11"/>
    <p:sldId id="304" r:id="rId12"/>
    <p:sldId id="291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DF2"/>
    <a:srgbClr val="6A0BFB"/>
    <a:srgbClr val="FA9C53"/>
    <a:srgbClr val="930CF8"/>
    <a:srgbClr val="F75984"/>
    <a:srgbClr val="800BF9"/>
    <a:srgbClr val="640BFB"/>
    <a:srgbClr val="D234C6"/>
    <a:srgbClr val="2D0AFF"/>
    <a:srgbClr val="E54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53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366" y="1426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EBD6-00A2-4CFC-A150-BF7E854CF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6DF21-B8A6-45FC-881F-C6AD6CA5D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16976-ED9C-4965-88A8-5264A008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414E-CB2A-4172-8A28-10A6DDBA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1FA3-FE5A-4B23-91D0-EEB0C2B8E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1">
            <a:extLst>
              <a:ext uri="{FF2B5EF4-FFF2-40B4-BE49-F238E27FC236}">
                <a16:creationId xmlns:a16="http://schemas.microsoft.com/office/drawing/2014/main" id="{11387229-E7A1-430C-A520-1F4E6D041808}"/>
              </a:ext>
            </a:extLst>
          </p:cNvPr>
          <p:cNvSpPr/>
          <p:nvPr/>
        </p:nvSpPr>
        <p:spPr>
          <a:xfrm>
            <a:off x="0" y="0"/>
            <a:ext cx="6341721" cy="5038328"/>
          </a:xfrm>
          <a:custGeom>
            <a:avLst/>
            <a:gdLst>
              <a:gd name="connsiteX0" fmla="*/ 0 w 6341721"/>
              <a:gd name="connsiteY0" fmla="*/ 5046105 h 5038328"/>
              <a:gd name="connsiteX1" fmla="*/ 2890467 w 6341721"/>
              <a:gd name="connsiteY1" fmla="*/ 3839206 h 5038328"/>
              <a:gd name="connsiteX2" fmla="*/ 4390465 w 6341721"/>
              <a:gd name="connsiteY2" fmla="*/ 1187622 h 5038328"/>
              <a:gd name="connsiteX3" fmla="*/ 6347965 w 6341721"/>
              <a:gd name="connsiteY3" fmla="*/ 0 h 5038328"/>
              <a:gd name="connsiteX4" fmla="*/ 0 w 6341721"/>
              <a:gd name="connsiteY4" fmla="*/ 4819 h 5038328"/>
              <a:gd name="connsiteX5" fmla="*/ 0 w 6341721"/>
              <a:gd name="connsiteY5" fmla="*/ 5046105 h 503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41721" h="5038328">
                <a:moveTo>
                  <a:pt x="0" y="5046105"/>
                </a:moveTo>
                <a:cubicBezTo>
                  <a:pt x="67251" y="5060234"/>
                  <a:pt x="1996602" y="5046762"/>
                  <a:pt x="2890467" y="3839206"/>
                </a:cubicBezTo>
                <a:cubicBezTo>
                  <a:pt x="3577760" y="2910840"/>
                  <a:pt x="2691672" y="893537"/>
                  <a:pt x="4390465" y="1187622"/>
                </a:cubicBezTo>
                <a:cubicBezTo>
                  <a:pt x="5855085" y="1441072"/>
                  <a:pt x="6347965" y="0"/>
                  <a:pt x="6347965" y="0"/>
                </a:cubicBezTo>
                <a:lnTo>
                  <a:pt x="0" y="4819"/>
                </a:lnTo>
                <a:lnTo>
                  <a:pt x="0" y="5046105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09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53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DD833B52-CA32-415F-9678-5C90771A51AE}"/>
              </a:ext>
            </a:extLst>
          </p:cNvPr>
          <p:cNvSpPr/>
          <p:nvPr/>
        </p:nvSpPr>
        <p:spPr>
          <a:xfrm>
            <a:off x="-1" y="-1"/>
            <a:ext cx="3695701" cy="6858001"/>
          </a:xfrm>
          <a:custGeom>
            <a:avLst/>
            <a:gdLst>
              <a:gd name="connsiteX0" fmla="*/ 861822 w 3695700"/>
              <a:gd name="connsiteY0" fmla="*/ 6858001 h 6858001"/>
              <a:gd name="connsiteX1" fmla="*/ 2853945 w 3695700"/>
              <a:gd name="connsiteY1" fmla="*/ 4934840 h 6858001"/>
              <a:gd name="connsiteX2" fmla="*/ 1859535 w 3695700"/>
              <a:gd name="connsiteY2" fmla="*/ 2240661 h 6858001"/>
              <a:gd name="connsiteX3" fmla="*/ 3702940 w 3695700"/>
              <a:gd name="connsiteY3" fmla="*/ 0 h 6858001"/>
              <a:gd name="connsiteX4" fmla="*/ 0 w 3695700"/>
              <a:gd name="connsiteY4" fmla="*/ 0 h 6858001"/>
              <a:gd name="connsiteX5" fmla="*/ 0 w 3695700"/>
              <a:gd name="connsiteY5" fmla="*/ 6858001 h 6858001"/>
              <a:gd name="connsiteX6" fmla="*/ 861822 w 3695700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5700" h="6858001">
                <a:moveTo>
                  <a:pt x="861822" y="6858001"/>
                </a:moveTo>
                <a:cubicBezTo>
                  <a:pt x="861822" y="6858001"/>
                  <a:pt x="2789302" y="6194299"/>
                  <a:pt x="2853945" y="4934840"/>
                </a:cubicBezTo>
                <a:cubicBezTo>
                  <a:pt x="2919223" y="3661157"/>
                  <a:pt x="1926591" y="3367279"/>
                  <a:pt x="1859535" y="2240661"/>
                </a:cubicBezTo>
                <a:cubicBezTo>
                  <a:pt x="1792479" y="1113917"/>
                  <a:pt x="3702940" y="0"/>
                  <a:pt x="3702940" y="0"/>
                </a:cubicBezTo>
                <a:lnTo>
                  <a:pt x="0" y="0"/>
                </a:lnTo>
                <a:lnTo>
                  <a:pt x="0" y="6858001"/>
                </a:lnTo>
                <a:lnTo>
                  <a:pt x="861822" y="6858001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5400000" scaled="0"/>
          </a:gradFill>
          <a:ln w="1268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Graphic 4">
            <a:extLst>
              <a:ext uri="{FF2B5EF4-FFF2-40B4-BE49-F238E27FC236}">
                <a16:creationId xmlns:a16="http://schemas.microsoft.com/office/drawing/2014/main" id="{E15EB2AF-A345-4AC8-9270-83E573F1C50D}"/>
              </a:ext>
            </a:extLst>
          </p:cNvPr>
          <p:cNvSpPr/>
          <p:nvPr/>
        </p:nvSpPr>
        <p:spPr>
          <a:xfrm>
            <a:off x="0" y="0"/>
            <a:ext cx="12209652" cy="4159192"/>
          </a:xfrm>
          <a:custGeom>
            <a:avLst/>
            <a:gdLst>
              <a:gd name="connsiteX0" fmla="*/ 12217306 w 12209651"/>
              <a:gd name="connsiteY0" fmla="*/ 2972674 h 4159191"/>
              <a:gd name="connsiteX1" fmla="*/ 9510387 w 12209651"/>
              <a:gd name="connsiteY1" fmla="*/ 4171567 h 4159191"/>
              <a:gd name="connsiteX2" fmla="*/ 4966662 w 12209651"/>
              <a:gd name="connsiteY2" fmla="*/ 1447169 h 4159191"/>
              <a:gd name="connsiteX3" fmla="*/ 0 w 12209651"/>
              <a:gd name="connsiteY3" fmla="*/ 3317147 h 4159191"/>
              <a:gd name="connsiteX4" fmla="*/ 0 w 12209651"/>
              <a:gd name="connsiteY4" fmla="*/ 0 h 4159191"/>
              <a:gd name="connsiteX5" fmla="*/ 12217306 w 12209651"/>
              <a:gd name="connsiteY5" fmla="*/ 0 h 4159191"/>
              <a:gd name="connsiteX6" fmla="*/ 12217306 w 12209651"/>
              <a:gd name="connsiteY6" fmla="*/ 2972674 h 415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9651" h="4159191">
                <a:moveTo>
                  <a:pt x="12217306" y="2972674"/>
                </a:moveTo>
                <a:cubicBezTo>
                  <a:pt x="12217306" y="2972674"/>
                  <a:pt x="10855490" y="4172971"/>
                  <a:pt x="9510387" y="4171567"/>
                </a:cubicBezTo>
                <a:cubicBezTo>
                  <a:pt x="6852587" y="4168761"/>
                  <a:pt x="6984253" y="1479958"/>
                  <a:pt x="4966662" y="1447169"/>
                </a:cubicBezTo>
                <a:cubicBezTo>
                  <a:pt x="2948944" y="1414380"/>
                  <a:pt x="2152446" y="3366394"/>
                  <a:pt x="0" y="3317147"/>
                </a:cubicBezTo>
                <a:lnTo>
                  <a:pt x="0" y="0"/>
                </a:lnTo>
                <a:lnTo>
                  <a:pt x="12217306" y="0"/>
                </a:lnTo>
                <a:lnTo>
                  <a:pt x="12217306" y="2972674"/>
                </a:lnTo>
                <a:close/>
              </a:path>
            </a:pathLst>
          </a:custGeom>
          <a:gradFill>
            <a:gsLst>
              <a:gs pos="100000">
                <a:srgbClr val="FC5F2A">
                  <a:alpha val="80000"/>
                </a:srgbClr>
              </a:gs>
              <a:gs pos="0">
                <a:srgbClr val="9E4486">
                  <a:alpha val="80000"/>
                </a:srgbClr>
              </a:gs>
            </a:gsLst>
            <a:lin ang="10800000" scaled="0"/>
          </a:gradFill>
          <a:ln w="12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035D1B1-C9F2-4978-8F3A-14A2B45C11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217307" cy="4171569"/>
          </a:xfrm>
          <a:custGeom>
            <a:avLst/>
            <a:gdLst>
              <a:gd name="connsiteX0" fmla="*/ 0 w 12217307"/>
              <a:gd name="connsiteY0" fmla="*/ 0 h 4171569"/>
              <a:gd name="connsiteX1" fmla="*/ 12217307 w 12217307"/>
              <a:gd name="connsiteY1" fmla="*/ 0 h 4171569"/>
              <a:gd name="connsiteX2" fmla="*/ 12217307 w 12217307"/>
              <a:gd name="connsiteY2" fmla="*/ 2972675 h 4171569"/>
              <a:gd name="connsiteX3" fmla="*/ 9510388 w 12217307"/>
              <a:gd name="connsiteY3" fmla="*/ 4171568 h 4171569"/>
              <a:gd name="connsiteX4" fmla="*/ 4966663 w 12217307"/>
              <a:gd name="connsiteY4" fmla="*/ 1447170 h 4171569"/>
              <a:gd name="connsiteX5" fmla="*/ 0 w 12217307"/>
              <a:gd name="connsiteY5" fmla="*/ 3317148 h 417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307" h="4171569">
                <a:moveTo>
                  <a:pt x="0" y="0"/>
                </a:moveTo>
                <a:lnTo>
                  <a:pt x="12217307" y="0"/>
                </a:lnTo>
                <a:lnTo>
                  <a:pt x="12217307" y="2972675"/>
                </a:lnTo>
                <a:cubicBezTo>
                  <a:pt x="12217307" y="2972675"/>
                  <a:pt x="10855491" y="4172972"/>
                  <a:pt x="9510388" y="4171568"/>
                </a:cubicBezTo>
                <a:cubicBezTo>
                  <a:pt x="6852588" y="4168762"/>
                  <a:pt x="6984254" y="1479959"/>
                  <a:pt x="4966663" y="1447170"/>
                </a:cubicBezTo>
                <a:cubicBezTo>
                  <a:pt x="2948945" y="1414380"/>
                  <a:pt x="2152447" y="3366395"/>
                  <a:pt x="0" y="331714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4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5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0D7F9C9C-5FEA-4BB1-A9F6-4C5F5F180F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43500" y="-34926"/>
            <a:ext cx="3695700" cy="68929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20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876E41D-15D1-4422-B1F9-27350D6674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50" y="1543050"/>
            <a:ext cx="10039350" cy="464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36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D0EAB7B-CB5C-4E06-A2B3-0A571EC48E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57700" cy="6858000"/>
          </a:xfrm>
          <a:custGeom>
            <a:avLst/>
            <a:gdLst>
              <a:gd name="connsiteX0" fmla="*/ 0 w 4457700"/>
              <a:gd name="connsiteY0" fmla="*/ 0 h 6858000"/>
              <a:gd name="connsiteX1" fmla="*/ 4457700 w 4457700"/>
              <a:gd name="connsiteY1" fmla="*/ 6858000 h 6858000"/>
              <a:gd name="connsiteX2" fmla="*/ 0 w 44577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57700" h="6858000">
                <a:moveTo>
                  <a:pt x="0" y="0"/>
                </a:moveTo>
                <a:lnTo>
                  <a:pt x="4457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57AB26D-F596-4768-9C2E-71C1FD9894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04900" y="-800100"/>
            <a:ext cx="4991100" cy="7658100"/>
          </a:xfrm>
          <a:custGeom>
            <a:avLst/>
            <a:gdLst>
              <a:gd name="connsiteX0" fmla="*/ 0 w 6248400"/>
              <a:gd name="connsiteY0" fmla="*/ 0 h 8362950"/>
              <a:gd name="connsiteX1" fmla="*/ 6248400 w 6248400"/>
              <a:gd name="connsiteY1" fmla="*/ 1181100 h 8362950"/>
              <a:gd name="connsiteX2" fmla="*/ 6248400 w 6248400"/>
              <a:gd name="connsiteY2" fmla="*/ 8039100 h 8362950"/>
              <a:gd name="connsiteX3" fmla="*/ 5619750 w 6248400"/>
              <a:gd name="connsiteY3" fmla="*/ 8362950 h 8362950"/>
              <a:gd name="connsiteX0" fmla="*/ 0 w 4991100"/>
              <a:gd name="connsiteY0" fmla="*/ 0 h 7981950"/>
              <a:gd name="connsiteX1" fmla="*/ 4991100 w 4991100"/>
              <a:gd name="connsiteY1" fmla="*/ 800100 h 7981950"/>
              <a:gd name="connsiteX2" fmla="*/ 4991100 w 4991100"/>
              <a:gd name="connsiteY2" fmla="*/ 7658100 h 7981950"/>
              <a:gd name="connsiteX3" fmla="*/ 4362450 w 4991100"/>
              <a:gd name="connsiteY3" fmla="*/ 7981950 h 7981950"/>
              <a:gd name="connsiteX4" fmla="*/ 0 w 4991100"/>
              <a:gd name="connsiteY4" fmla="*/ 0 h 798195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  <a:gd name="connsiteX0" fmla="*/ 0 w 4991100"/>
              <a:gd name="connsiteY0" fmla="*/ 0 h 7658100"/>
              <a:gd name="connsiteX1" fmla="*/ 4991100 w 4991100"/>
              <a:gd name="connsiteY1" fmla="*/ 800100 h 7658100"/>
              <a:gd name="connsiteX2" fmla="*/ 4991100 w 4991100"/>
              <a:gd name="connsiteY2" fmla="*/ 7658100 h 7658100"/>
              <a:gd name="connsiteX3" fmla="*/ 3771900 w 4991100"/>
              <a:gd name="connsiteY3" fmla="*/ 7505700 h 7658100"/>
              <a:gd name="connsiteX4" fmla="*/ 0 w 4991100"/>
              <a:gd name="connsiteY4" fmla="*/ 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1100" h="7658100">
                <a:moveTo>
                  <a:pt x="0" y="0"/>
                </a:moveTo>
                <a:lnTo>
                  <a:pt x="4991100" y="800100"/>
                </a:lnTo>
                <a:lnTo>
                  <a:pt x="4991100" y="7658100"/>
                </a:lnTo>
                <a:lnTo>
                  <a:pt x="3771900" y="7505700"/>
                </a:lnTo>
                <a:cubicBezTo>
                  <a:pt x="3898900" y="7689850"/>
                  <a:pt x="1873250" y="278765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81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1D8E57A-0D76-4B0C-AA68-3587DCE852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2100" y="0"/>
            <a:ext cx="3657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959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90A66EF-A82F-4FD2-AF85-92FE409BF1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0"/>
            <a:ext cx="699135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63EA-B6CA-4DA1-BCD5-A48064B7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4E4AA-A54C-4A2A-9675-36BD9C4A2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9BC88-7888-4C7B-B77A-36349E1C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89F96-4BBB-43FB-80EF-E5150608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0EA5E-21AB-4BF4-BF60-08585789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333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6AD1D2-0803-4791-9483-19CF5E862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42263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220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1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5893" y="709683"/>
            <a:ext cx="4531056" cy="547275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9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349" y="709683"/>
            <a:ext cx="8229600" cy="36576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84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22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445" y="709683"/>
            <a:ext cx="4531056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1556" y="1422755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111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44A511-6F42-46EB-AC78-1F6B4E8BF3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7397" y="692623"/>
            <a:ext cx="2743200" cy="547275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81048" y="2122179"/>
            <a:ext cx="2444087" cy="404660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698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1404" y="2514600"/>
            <a:ext cx="6457096" cy="36541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11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601906"/>
            <a:ext cx="12192000" cy="27605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06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9267E600-5B01-41FC-9B1C-26F83FB1E1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62550" y="647700"/>
            <a:ext cx="6381750" cy="371475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391E6E57-4D29-45E7-8535-B9C2CBBA57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7700" y="3429000"/>
            <a:ext cx="5448300" cy="2781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3155-FA27-49FB-A113-162DFE4C9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19AA2-37F6-47A3-8523-A722FD8B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3C97-6F01-4764-8D66-6C5D4015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A9B65-DCD0-445E-A7D0-7EC258EE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259CB-1A63-4289-888F-07B5C17A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48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609A20-9B54-407E-96EE-A515A7704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0650" y="-84732"/>
            <a:ext cx="6286500" cy="6942731"/>
          </a:xfrm>
          <a:custGeom>
            <a:avLst/>
            <a:gdLst>
              <a:gd name="connsiteX0" fmla="*/ 1847850 w 6286500"/>
              <a:gd name="connsiteY0" fmla="*/ 0 h 6942731"/>
              <a:gd name="connsiteX1" fmla="*/ 6286500 w 6286500"/>
              <a:gd name="connsiteY1" fmla="*/ 84731 h 6942731"/>
              <a:gd name="connsiteX2" fmla="*/ 2552700 w 6286500"/>
              <a:gd name="connsiteY2" fmla="*/ 6923681 h 6942731"/>
              <a:gd name="connsiteX3" fmla="*/ 0 w 6286500"/>
              <a:gd name="connsiteY3" fmla="*/ 6942731 h 6942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0" h="6942731">
                <a:moveTo>
                  <a:pt x="1847850" y="0"/>
                </a:moveTo>
                <a:lnTo>
                  <a:pt x="6286500" y="84731"/>
                </a:lnTo>
                <a:lnTo>
                  <a:pt x="2552700" y="6923681"/>
                </a:lnTo>
                <a:lnTo>
                  <a:pt x="0" y="69427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20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2480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355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A6EE41-36C8-4223-99F8-604C034C00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0" y="685800"/>
            <a:ext cx="10668000" cy="55816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5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A0BD-D4A7-4106-8220-878853FD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DF9A3-BB08-4CA9-8F88-E3577950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7C420-A2E8-403D-A41F-AF444C03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D81F2-6468-43F8-9436-54D39A60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76AC1-03A7-43CA-9D2E-B3769FFE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9C529D-AD79-4812-B5C4-48E707D96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73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1CA3-DE10-4C4C-86EB-13C42C83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B8CFBA-3850-4AF7-B7D3-0883E7E85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C45CA-EBF0-4071-A700-D15FCBEA7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82B86-AFD5-4470-A69D-250C98A43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7A8C-4DB5-4C3C-9FA2-FB41270D9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D2074-27CC-481B-8E36-74DAEDA0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898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C8E6-CE0D-463D-AA9B-E4401D7F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9401E-A08C-4777-9B21-6A347F2BF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F376-E34C-4DF9-A727-A25EC665A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3B0B6-66DD-4415-B12E-DBD22BE69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F8ED5-FC94-4479-9F94-2A84EE038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123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D015F1-FA0B-497B-B4F6-FFC4017CC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21AC8-CB36-4792-881E-6FAD9456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2BD1-DA8A-4449-B2F2-3D462E2FA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31AFC4-0103-474D-B95D-968B7304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9795-FB4A-48C7-81F5-437CE1F38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8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B841-D7FF-4705-A0E6-2AF82DAD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CF0FE-0EE4-4FCA-9552-537519994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1213B-62C6-470E-BFC0-65A37C854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26D65-5FE1-41D9-9B6E-9D1E8191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BC6E-5C01-4209-BE5E-644CBEEC6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2B4E-89AD-4ABA-A95B-562F844F5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9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E522-CD18-48F3-ADA3-DD09218F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64590-24BB-4877-9EA4-2069972B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E1C17-7F67-4252-AAC8-FE2BCA97B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A6085-3659-4A17-A35F-8AE683E43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AE3E-F8B1-4EA0-B241-DB9B94841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D8D6A-919C-45BB-B0B3-5A47F415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E0412A-C351-419D-AEC7-99E105FC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BAE27-5FFF-4BF8-9915-ED6F20B42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4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DB85-EE2D-480B-855D-5DCB8E47A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1EFDE-AAF7-400D-B191-33A4A881C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BE4C6-7F18-4276-9D4B-9596A0B7E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8DFE4-BCEB-4F4A-ABE1-3FF042DA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53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9A65-CCE9-4DE9-B341-F023CB33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B42BFA-C34B-4ED3-B73A-0DF4D80D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A07AA-FF6E-45C6-B6BD-B495B519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74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Blank">
    <p:bg>
      <p:bgPr>
        <a:solidFill>
          <a:srgbClr val="1B2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1976B5D-D057-4E99-AD7D-BEE5D3EFA5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3914" y="1264685"/>
            <a:ext cx="4852657" cy="4333063"/>
          </a:xfrm>
          <a:custGeom>
            <a:avLst/>
            <a:gdLst>
              <a:gd name="connsiteX0" fmla="*/ 2915610 w 4852657"/>
              <a:gd name="connsiteY0" fmla="*/ 359 h 4333063"/>
              <a:gd name="connsiteX1" fmla="*/ 2982140 w 4852657"/>
              <a:gd name="connsiteY1" fmla="*/ 6842 h 4333063"/>
              <a:gd name="connsiteX2" fmla="*/ 3693874 w 4852657"/>
              <a:gd name="connsiteY2" fmla="*/ 1344843 h 4333063"/>
              <a:gd name="connsiteX3" fmla="*/ 4832602 w 4852657"/>
              <a:gd name="connsiteY3" fmla="*/ 2640111 h 4333063"/>
              <a:gd name="connsiteX4" fmla="*/ 3366514 w 4852657"/>
              <a:gd name="connsiteY4" fmla="*/ 4319641 h 4333063"/>
              <a:gd name="connsiteX5" fmla="*/ 1245707 w 4852657"/>
              <a:gd name="connsiteY5" fmla="*/ 2995922 h 4333063"/>
              <a:gd name="connsiteX6" fmla="*/ 7343 w 4852657"/>
              <a:gd name="connsiteY6" fmla="*/ 1643641 h 4333063"/>
              <a:gd name="connsiteX7" fmla="*/ 1560336 w 4852657"/>
              <a:gd name="connsiteY7" fmla="*/ 803930 h 4333063"/>
              <a:gd name="connsiteX8" fmla="*/ 2915610 w 4852657"/>
              <a:gd name="connsiteY8" fmla="*/ 359 h 43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52657" h="4333063">
                <a:moveTo>
                  <a:pt x="2915610" y="359"/>
                </a:moveTo>
                <a:cubicBezTo>
                  <a:pt x="2936858" y="1154"/>
                  <a:pt x="2959013" y="3282"/>
                  <a:pt x="2982140" y="6842"/>
                </a:cubicBezTo>
                <a:cubicBezTo>
                  <a:pt x="3722215" y="120760"/>
                  <a:pt x="3181412" y="860834"/>
                  <a:pt x="3693874" y="1344843"/>
                </a:cubicBezTo>
                <a:cubicBezTo>
                  <a:pt x="4206335" y="1828853"/>
                  <a:pt x="4729645" y="2112926"/>
                  <a:pt x="4832602" y="2640111"/>
                </a:cubicBezTo>
                <a:cubicBezTo>
                  <a:pt x="4946520" y="3223646"/>
                  <a:pt x="4590598" y="4476180"/>
                  <a:pt x="3366514" y="4319641"/>
                </a:cubicBezTo>
                <a:cubicBezTo>
                  <a:pt x="2547507" y="4214912"/>
                  <a:pt x="2303842" y="2426558"/>
                  <a:pt x="1245707" y="2995922"/>
                </a:cubicBezTo>
                <a:cubicBezTo>
                  <a:pt x="713873" y="3281987"/>
                  <a:pt x="-84986" y="2324929"/>
                  <a:pt x="7343" y="1643641"/>
                </a:cubicBezTo>
                <a:cubicBezTo>
                  <a:pt x="144287" y="633110"/>
                  <a:pt x="1030716" y="554730"/>
                  <a:pt x="1560336" y="803930"/>
                </a:cubicBezTo>
                <a:cubicBezTo>
                  <a:pt x="2468933" y="1231417"/>
                  <a:pt x="2256912" y="-24308"/>
                  <a:pt x="2915610" y="3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416CD4-7F21-44E4-9B30-14AB8876C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9FD8D-2D29-4A32-B6FC-88A4DDF5B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5BEB4-C5D0-4E31-B792-46A09A041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1A50-D111-4C48-95CF-51F7318BACF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135DE-73ED-4704-BAEA-CF2F8FBFD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C63C7-1E28-440D-BFCD-4E2C67B13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08C43-5A68-4FF2-A9C9-C6FE6475F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84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84" r:id="rId9"/>
    <p:sldLayoutId id="2147483683" r:id="rId10"/>
    <p:sldLayoutId id="2147483682" r:id="rId11"/>
    <p:sldLayoutId id="2147483680" r:id="rId12"/>
    <p:sldLayoutId id="2147483681" r:id="rId13"/>
    <p:sldLayoutId id="2147483679" r:id="rId14"/>
    <p:sldLayoutId id="2147483678" r:id="rId15"/>
    <p:sldLayoutId id="2147483675" r:id="rId16"/>
    <p:sldLayoutId id="2147483674" r:id="rId17"/>
    <p:sldLayoutId id="2147483673" r:id="rId18"/>
    <p:sldLayoutId id="2147483672" r:id="rId19"/>
    <p:sldLayoutId id="2147483666" r:id="rId20"/>
    <p:sldLayoutId id="2147483661" r:id="rId21"/>
    <p:sldLayoutId id="2147483662" r:id="rId22"/>
    <p:sldLayoutId id="2147483664" r:id="rId23"/>
    <p:sldLayoutId id="2147483665" r:id="rId24"/>
    <p:sldLayoutId id="2147483663" r:id="rId25"/>
    <p:sldLayoutId id="2147483667" r:id="rId26"/>
    <p:sldLayoutId id="2147483668" r:id="rId27"/>
    <p:sldLayoutId id="2147483669" r:id="rId28"/>
    <p:sldLayoutId id="2147483670" r:id="rId29"/>
    <p:sldLayoutId id="2147483671" r:id="rId30"/>
    <p:sldLayoutId id="2147483676" r:id="rId31"/>
    <p:sldLayoutId id="2147483677" r:id="rId32"/>
    <p:sldLayoutId id="2147483656" r:id="rId33"/>
    <p:sldLayoutId id="2147483657" r:id="rId34"/>
    <p:sldLayoutId id="2147483658" r:id="rId35"/>
    <p:sldLayoutId id="2147483659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4.jpe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6.jpg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313A82-0580-DC9C-58E0-90574A1C0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0C272C3C-569E-62C8-F628-FECEF516EBB2}"/>
              </a:ext>
            </a:extLst>
          </p:cNvPr>
          <p:cNvSpPr txBox="1">
            <a:spLocks/>
          </p:cNvSpPr>
          <p:nvPr/>
        </p:nvSpPr>
        <p:spPr>
          <a:xfrm>
            <a:off x="2820717" y="2159422"/>
            <a:ext cx="6550560" cy="126957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500" dirty="0">
                <a:solidFill>
                  <a:schemeClr val="bg1"/>
                </a:solidFill>
                <a:latin typeface="Copperplate Gothic Bold" panose="020E0705020206020404" pitchFamily="34" charset="0"/>
                <a:ea typeface="Roboto Black" panose="02000000000000000000" pitchFamily="2" charset="0"/>
              </a:rPr>
              <a:t>GAMMA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67BA0-85B8-93E4-6F98-735B06BC031C}"/>
              </a:ext>
            </a:extLst>
          </p:cNvPr>
          <p:cNvSpPr txBox="1"/>
          <p:nvPr/>
        </p:nvSpPr>
        <p:spPr>
          <a:xfrm>
            <a:off x="3472265" y="3244334"/>
            <a:ext cx="524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High Tower Text" panose="02040502050506030303" pitchFamily="18" charset="0"/>
              </a:rPr>
              <a:t>A REVOLUTION IN CONTENT CREATION</a:t>
            </a:r>
            <a:endParaRPr lang="en-IN" dirty="0">
              <a:solidFill>
                <a:schemeClr val="bg2">
                  <a:lumMod val="10000"/>
                </a:schemeClr>
              </a:solidFill>
              <a:latin typeface="High Tower Text" panose="0204050205050603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4BD26-7E5B-DB95-1019-DE977FF12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" b="38135"/>
          <a:stretch>
            <a:fillRect/>
          </a:stretch>
        </p:blipFill>
        <p:spPr>
          <a:xfrm>
            <a:off x="11810001" y="-4407876"/>
            <a:ext cx="4719537" cy="4242730"/>
          </a:xfrm>
          <a:custGeom>
            <a:avLst/>
            <a:gdLst>
              <a:gd name="connsiteX0" fmla="*/ 2254034 w 4719537"/>
              <a:gd name="connsiteY0" fmla="*/ 0 h 4242730"/>
              <a:gd name="connsiteX1" fmla="*/ 4719537 w 4719537"/>
              <a:gd name="connsiteY1" fmla="*/ 0 h 4242730"/>
              <a:gd name="connsiteX2" fmla="*/ 4719537 w 4719537"/>
              <a:gd name="connsiteY2" fmla="*/ 1050817 h 4242730"/>
              <a:gd name="connsiteX3" fmla="*/ 1910614 w 4719537"/>
              <a:gd name="connsiteY3" fmla="*/ 4242730 h 4242730"/>
              <a:gd name="connsiteX4" fmla="*/ 0 w 4719537"/>
              <a:gd name="connsiteY4" fmla="*/ 2561366 h 4242730"/>
              <a:gd name="connsiteX5" fmla="*/ 2254034 w 4719537"/>
              <a:gd name="connsiteY5" fmla="*/ 0 h 42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19537" h="4242730">
                <a:moveTo>
                  <a:pt x="2254034" y="0"/>
                </a:moveTo>
                <a:lnTo>
                  <a:pt x="4719537" y="0"/>
                </a:lnTo>
                <a:lnTo>
                  <a:pt x="4719537" y="1050817"/>
                </a:lnTo>
                <a:lnTo>
                  <a:pt x="1910614" y="4242730"/>
                </a:lnTo>
                <a:lnTo>
                  <a:pt x="0" y="2561366"/>
                </a:lnTo>
                <a:lnTo>
                  <a:pt x="2254034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8A20F-E515-0110-4812-7A6C51244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2" t="28010"/>
          <a:stretch>
            <a:fillRect/>
          </a:stretch>
        </p:blipFill>
        <p:spPr>
          <a:xfrm>
            <a:off x="12184851" y="-2486950"/>
            <a:ext cx="4344687" cy="4937075"/>
          </a:xfrm>
          <a:custGeom>
            <a:avLst/>
            <a:gdLst>
              <a:gd name="connsiteX0" fmla="*/ 4344687 w 4344687"/>
              <a:gd name="connsiteY0" fmla="*/ 0 h 4937075"/>
              <a:gd name="connsiteX1" fmla="*/ 4344687 w 4344687"/>
              <a:gd name="connsiteY1" fmla="*/ 3852486 h 4937075"/>
              <a:gd name="connsiteX2" fmla="*/ 3390235 w 4344687"/>
              <a:gd name="connsiteY2" fmla="*/ 4937075 h 4937075"/>
              <a:gd name="connsiteX3" fmla="*/ 0 w 4344687"/>
              <a:gd name="connsiteY3" fmla="*/ 4937075 h 4937075"/>
              <a:gd name="connsiteX4" fmla="*/ 4344687 w 4344687"/>
              <a:gd name="connsiteY4" fmla="*/ 0 h 493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4687" h="4937075">
                <a:moveTo>
                  <a:pt x="4344687" y="0"/>
                </a:moveTo>
                <a:lnTo>
                  <a:pt x="4344687" y="3852486"/>
                </a:lnTo>
                <a:lnTo>
                  <a:pt x="3390235" y="4937075"/>
                </a:lnTo>
                <a:lnTo>
                  <a:pt x="0" y="4937075"/>
                </a:lnTo>
                <a:lnTo>
                  <a:pt x="4344687" y="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DC975F-DBA1-D9BA-CF94-824673238D9A}"/>
              </a:ext>
            </a:extLst>
          </p:cNvPr>
          <p:cNvSpPr txBox="1"/>
          <p:nvPr/>
        </p:nvSpPr>
        <p:spPr>
          <a:xfrm>
            <a:off x="-8861459" y="816427"/>
            <a:ext cx="54148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WHAT 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18FFC-70AB-0534-E80C-6CD79868D920}"/>
              </a:ext>
            </a:extLst>
          </p:cNvPr>
          <p:cNvSpPr txBox="1"/>
          <p:nvPr/>
        </p:nvSpPr>
        <p:spPr>
          <a:xfrm>
            <a:off x="-8590872" y="1950098"/>
            <a:ext cx="8350898" cy="38952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Gamma Is A Presentation Tool Designed To Redefine The Way We Present Ideas.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It Allows You To Present Ideas And Information In A Condensed Form Using Text, Images, And Graphics.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With Gamma, You Can Generate Documents, Presentations, And Webpages In Mere Seconds, Ensuring That Your Content Is Not Only Informative But Also Visually Appealing. </a:t>
            </a:r>
          </a:p>
        </p:txBody>
      </p:sp>
    </p:spTree>
    <p:extLst>
      <p:ext uri="{BB962C8B-B14F-4D97-AF65-F5344CB8AC3E}">
        <p14:creationId xmlns:p14="http://schemas.microsoft.com/office/powerpoint/2010/main" val="855676515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8C14E9-0B95-CE98-18B2-3471CFE06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5C7B0C9-4965-6CA4-8FB6-7EBCB79F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299420" y="-1094538"/>
            <a:ext cx="7709321" cy="70615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E4663-6D01-F2A0-EC15-F332BA082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2" y="161896"/>
            <a:ext cx="8086601" cy="4548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45BF0C-5FB8-2398-AEDE-F00057D21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8546" y="-7526216"/>
            <a:ext cx="9620174" cy="61078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793887-5330-C0D6-6292-87ECAF713B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2" y="-7269522"/>
            <a:ext cx="10656032" cy="55944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43F933-082F-1314-A094-5FFE6A9D5770}"/>
              </a:ext>
            </a:extLst>
          </p:cNvPr>
          <p:cNvSpPr txBox="1"/>
          <p:nvPr/>
        </p:nvSpPr>
        <p:spPr>
          <a:xfrm>
            <a:off x="2508738" y="4597828"/>
            <a:ext cx="1166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Eras Bold ITC" panose="020B0907030504020204" pitchFamily="34" charset="0"/>
              </a:rPr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232668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5E7835-E433-0CA8-DE4F-FA32D637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2283CC-0DFF-F0D4-DB6F-4AA5EE82B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2784" y="-53401"/>
            <a:ext cx="7046226" cy="6454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0D6EF9-32B3-647B-6B6A-95FB21BA033A}"/>
              </a:ext>
            </a:extLst>
          </p:cNvPr>
          <p:cNvSpPr txBox="1"/>
          <p:nvPr/>
        </p:nvSpPr>
        <p:spPr>
          <a:xfrm>
            <a:off x="-2475197" y="4668166"/>
            <a:ext cx="1166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Eras Bold ITC" panose="020B0907030504020204" pitchFamily="34" charset="0"/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375682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9F1EF0-0FC5-1E1A-A83B-D9B57F6C3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6BB13-C367-C679-E849-56C71A4C12E0}"/>
              </a:ext>
            </a:extLst>
          </p:cNvPr>
          <p:cNvSpPr txBox="1"/>
          <p:nvPr/>
        </p:nvSpPr>
        <p:spPr>
          <a:xfrm>
            <a:off x="1061237" y="2828835"/>
            <a:ext cx="10069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Arial Black" panose="020B0A04020102020204" pitchFamily="34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5452407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C33D58-2E92-562C-F9CE-2298B8E48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4F4C47-5518-EF03-4FA0-4974EEA995BD}"/>
              </a:ext>
            </a:extLst>
          </p:cNvPr>
          <p:cNvSpPr txBox="1"/>
          <p:nvPr/>
        </p:nvSpPr>
        <p:spPr>
          <a:xfrm>
            <a:off x="1061237" y="605589"/>
            <a:ext cx="1006952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0" dirty="0">
                <a:solidFill>
                  <a:schemeClr val="bg1"/>
                </a:solidFill>
                <a:latin typeface="Arial Black" panose="020B0A04020102020204" pitchFamily="34" charset="0"/>
              </a:rPr>
              <a:t>THANK </a:t>
            </a:r>
          </a:p>
          <a:p>
            <a:r>
              <a:rPr lang="en-IN" sz="15000" dirty="0">
                <a:solidFill>
                  <a:schemeClr val="bg1"/>
                </a:solidFill>
                <a:latin typeface="Arial Black" panose="020B0A04020102020204" pitchFamily="34" charset="0"/>
              </a:rPr>
              <a:t>YOU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5B20801-E705-1BA7-7F93-6F8C2585B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8463" y="3428999"/>
            <a:ext cx="6678059" cy="27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7709"/>
      </p:ext>
    </p:extLst>
  </p:cSld>
  <p:clrMapOvr>
    <a:masterClrMapping/>
  </p:clrMapOvr>
  <p:transition spd="slow">
    <p:cover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5ADA72-2C63-1E4E-0D36-0DFE60207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2A79E1C-02F0-FE49-310F-CBC35EC83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1" t="-53036" r="-54023" b="84678"/>
          <a:stretch>
            <a:fillRect/>
          </a:stretch>
        </p:blipFill>
        <p:spPr>
          <a:xfrm>
            <a:off x="9726496" y="-3637217"/>
            <a:ext cx="5111410" cy="4688034"/>
          </a:xfrm>
          <a:custGeom>
            <a:avLst/>
            <a:gdLst>
              <a:gd name="connsiteX0" fmla="*/ 3200796 w 5111410"/>
              <a:gd name="connsiteY0" fmla="*/ 0 h 4688034"/>
              <a:gd name="connsiteX1" fmla="*/ 5111410 w 5111410"/>
              <a:gd name="connsiteY1" fmla="*/ 1681364 h 4688034"/>
              <a:gd name="connsiteX2" fmla="*/ 2465503 w 5111410"/>
              <a:gd name="connsiteY2" fmla="*/ 4688034 h 4688034"/>
              <a:gd name="connsiteX3" fmla="*/ 2465503 w 5111410"/>
              <a:gd name="connsiteY3" fmla="*/ 3637217 h 4688034"/>
              <a:gd name="connsiteX4" fmla="*/ 0 w 5111410"/>
              <a:gd name="connsiteY4" fmla="*/ 3637217 h 4688034"/>
              <a:gd name="connsiteX5" fmla="*/ 3200796 w 5111410"/>
              <a:gd name="connsiteY5" fmla="*/ 0 h 468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1410" h="4688034">
                <a:moveTo>
                  <a:pt x="3200796" y="0"/>
                </a:moveTo>
                <a:lnTo>
                  <a:pt x="5111410" y="1681364"/>
                </a:lnTo>
                <a:lnTo>
                  <a:pt x="2465503" y="4688034"/>
                </a:lnTo>
                <a:lnTo>
                  <a:pt x="2465503" y="3637217"/>
                </a:lnTo>
                <a:lnTo>
                  <a:pt x="0" y="3637217"/>
                </a:lnTo>
                <a:lnTo>
                  <a:pt x="3200796" y="0"/>
                </a:lnTo>
                <a:close/>
              </a:path>
            </a:pathLst>
          </a:cu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A26830F-F407-860F-0177-5323E155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25675" r="-41887" b="15815"/>
          <a:stretch>
            <a:fillRect/>
          </a:stretch>
        </p:blipFill>
        <p:spPr>
          <a:xfrm>
            <a:off x="12192000" y="1760779"/>
            <a:ext cx="2051545" cy="4012633"/>
          </a:xfrm>
          <a:custGeom>
            <a:avLst/>
            <a:gdLst>
              <a:gd name="connsiteX0" fmla="*/ 140931 w 2051545"/>
              <a:gd name="connsiteY0" fmla="*/ 0 h 4012633"/>
              <a:gd name="connsiteX1" fmla="*/ 2051545 w 2051545"/>
              <a:gd name="connsiteY1" fmla="*/ 1681365 h 4012633"/>
              <a:gd name="connsiteX2" fmla="*/ 0 w 2051545"/>
              <a:gd name="connsiteY2" fmla="*/ 4012633 h 4012633"/>
              <a:gd name="connsiteX3" fmla="*/ 0 w 2051545"/>
              <a:gd name="connsiteY3" fmla="*/ 160147 h 4012633"/>
              <a:gd name="connsiteX4" fmla="*/ 140931 w 2051545"/>
              <a:gd name="connsiteY4" fmla="*/ 0 h 401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1545" h="4012633">
                <a:moveTo>
                  <a:pt x="140931" y="0"/>
                </a:moveTo>
                <a:lnTo>
                  <a:pt x="2051545" y="1681365"/>
                </a:lnTo>
                <a:lnTo>
                  <a:pt x="0" y="4012633"/>
                </a:lnTo>
                <a:lnTo>
                  <a:pt x="0" y="160147"/>
                </a:lnTo>
                <a:lnTo>
                  <a:pt x="140931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A320CA-E2C6-A136-9E35-2F785AC10C61}"/>
              </a:ext>
            </a:extLst>
          </p:cNvPr>
          <p:cNvGrpSpPr/>
          <p:nvPr/>
        </p:nvGrpSpPr>
        <p:grpSpPr>
          <a:xfrm>
            <a:off x="7472463" y="0"/>
            <a:ext cx="4719537" cy="6858001"/>
            <a:chOff x="7472463" y="0"/>
            <a:chExt cx="4719537" cy="685800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CCE7D02-752D-E12E-2EF7-F9C4D777C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9" b="38135"/>
            <a:stretch>
              <a:fillRect/>
            </a:stretch>
          </p:blipFill>
          <p:spPr>
            <a:xfrm>
              <a:off x="7472463" y="0"/>
              <a:ext cx="4719537" cy="4242730"/>
            </a:xfrm>
            <a:custGeom>
              <a:avLst/>
              <a:gdLst>
                <a:gd name="connsiteX0" fmla="*/ 2254034 w 4719537"/>
                <a:gd name="connsiteY0" fmla="*/ 0 h 4242730"/>
                <a:gd name="connsiteX1" fmla="*/ 4719537 w 4719537"/>
                <a:gd name="connsiteY1" fmla="*/ 0 h 4242730"/>
                <a:gd name="connsiteX2" fmla="*/ 4719537 w 4719537"/>
                <a:gd name="connsiteY2" fmla="*/ 1050817 h 4242730"/>
                <a:gd name="connsiteX3" fmla="*/ 1910614 w 4719537"/>
                <a:gd name="connsiteY3" fmla="*/ 4242730 h 4242730"/>
                <a:gd name="connsiteX4" fmla="*/ 0 w 4719537"/>
                <a:gd name="connsiteY4" fmla="*/ 2561366 h 4242730"/>
                <a:gd name="connsiteX5" fmla="*/ 2254034 w 4719537"/>
                <a:gd name="connsiteY5" fmla="*/ 0 h 424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19537" h="4242730">
                  <a:moveTo>
                    <a:pt x="2254034" y="0"/>
                  </a:moveTo>
                  <a:lnTo>
                    <a:pt x="4719537" y="0"/>
                  </a:lnTo>
                  <a:lnTo>
                    <a:pt x="4719537" y="1050817"/>
                  </a:lnTo>
                  <a:lnTo>
                    <a:pt x="1910614" y="4242730"/>
                  </a:lnTo>
                  <a:lnTo>
                    <a:pt x="0" y="2561366"/>
                  </a:lnTo>
                  <a:lnTo>
                    <a:pt x="2254034" y="0"/>
                  </a:lnTo>
                  <a:close/>
                </a:path>
              </a:pathLst>
            </a:cu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48AB490-24D2-10A7-AA28-E4BA00C3D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92" t="28010"/>
            <a:stretch>
              <a:fillRect/>
            </a:stretch>
          </p:blipFill>
          <p:spPr>
            <a:xfrm>
              <a:off x="7847313" y="1920926"/>
              <a:ext cx="4344687" cy="4937075"/>
            </a:xfrm>
            <a:custGeom>
              <a:avLst/>
              <a:gdLst>
                <a:gd name="connsiteX0" fmla="*/ 4344687 w 4344687"/>
                <a:gd name="connsiteY0" fmla="*/ 0 h 4937075"/>
                <a:gd name="connsiteX1" fmla="*/ 4344687 w 4344687"/>
                <a:gd name="connsiteY1" fmla="*/ 3852486 h 4937075"/>
                <a:gd name="connsiteX2" fmla="*/ 3390235 w 4344687"/>
                <a:gd name="connsiteY2" fmla="*/ 4937075 h 4937075"/>
                <a:gd name="connsiteX3" fmla="*/ 0 w 4344687"/>
                <a:gd name="connsiteY3" fmla="*/ 4937075 h 4937075"/>
                <a:gd name="connsiteX4" fmla="*/ 4344687 w 4344687"/>
                <a:gd name="connsiteY4" fmla="*/ 0 h 4937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4687" h="4937075">
                  <a:moveTo>
                    <a:pt x="4344687" y="0"/>
                  </a:moveTo>
                  <a:lnTo>
                    <a:pt x="4344687" y="3852486"/>
                  </a:lnTo>
                  <a:lnTo>
                    <a:pt x="3390235" y="4937075"/>
                  </a:lnTo>
                  <a:lnTo>
                    <a:pt x="0" y="4937075"/>
                  </a:lnTo>
                  <a:lnTo>
                    <a:pt x="4344687" y="0"/>
                  </a:lnTo>
                  <a:close/>
                </a:path>
              </a:pathLst>
            </a:cu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ECFED4-4AD2-D846-3D10-1E94FBAC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512" t="84185"/>
            <a:stretch>
              <a:fillRect/>
            </a:stretch>
          </p:blipFill>
          <p:spPr>
            <a:xfrm>
              <a:off x="11237548" y="5773412"/>
              <a:ext cx="954452" cy="1084589"/>
            </a:xfrm>
            <a:custGeom>
              <a:avLst/>
              <a:gdLst>
                <a:gd name="connsiteX0" fmla="*/ 954452 w 954452"/>
                <a:gd name="connsiteY0" fmla="*/ 0 h 1084589"/>
                <a:gd name="connsiteX1" fmla="*/ 954452 w 954452"/>
                <a:gd name="connsiteY1" fmla="*/ 1084589 h 1084589"/>
                <a:gd name="connsiteX2" fmla="*/ 0 w 954452"/>
                <a:gd name="connsiteY2" fmla="*/ 1084589 h 1084589"/>
                <a:gd name="connsiteX3" fmla="*/ 954452 w 954452"/>
                <a:gd name="connsiteY3" fmla="*/ 0 h 108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4452" h="1084589">
                  <a:moveTo>
                    <a:pt x="954452" y="0"/>
                  </a:moveTo>
                  <a:lnTo>
                    <a:pt x="954452" y="1084589"/>
                  </a:lnTo>
                  <a:lnTo>
                    <a:pt x="0" y="1084589"/>
                  </a:lnTo>
                  <a:lnTo>
                    <a:pt x="954452" y="0"/>
                  </a:lnTo>
                  <a:close/>
                </a:path>
              </a:pathLst>
            </a:cu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54BC8DC-3AA6-9101-D6FC-8A6B82E0B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97" t="100000" r="19488" b="-40576"/>
          <a:stretch>
            <a:fillRect/>
          </a:stretch>
        </p:blipFill>
        <p:spPr>
          <a:xfrm>
            <a:off x="6878101" y="6858001"/>
            <a:ext cx="4359447" cy="2782725"/>
          </a:xfrm>
          <a:custGeom>
            <a:avLst/>
            <a:gdLst>
              <a:gd name="connsiteX0" fmla="*/ 969212 w 4359447"/>
              <a:gd name="connsiteY0" fmla="*/ 0 h 2782725"/>
              <a:gd name="connsiteX1" fmla="*/ 4359447 w 4359447"/>
              <a:gd name="connsiteY1" fmla="*/ 0 h 2782725"/>
              <a:gd name="connsiteX2" fmla="*/ 1910614 w 4359447"/>
              <a:gd name="connsiteY2" fmla="*/ 2782725 h 2782725"/>
              <a:gd name="connsiteX3" fmla="*/ 0 w 4359447"/>
              <a:gd name="connsiteY3" fmla="*/ 1101361 h 2782725"/>
              <a:gd name="connsiteX4" fmla="*/ 969212 w 4359447"/>
              <a:gd name="connsiteY4" fmla="*/ 0 h 2782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9447" h="2782725">
                <a:moveTo>
                  <a:pt x="969212" y="0"/>
                </a:moveTo>
                <a:lnTo>
                  <a:pt x="4359447" y="0"/>
                </a:lnTo>
                <a:lnTo>
                  <a:pt x="1910614" y="2782725"/>
                </a:lnTo>
                <a:lnTo>
                  <a:pt x="0" y="1101361"/>
                </a:lnTo>
                <a:lnTo>
                  <a:pt x="969212" y="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36D1CA-4D69-A954-2174-8170AC24B233}"/>
              </a:ext>
            </a:extLst>
          </p:cNvPr>
          <p:cNvSpPr txBox="1"/>
          <p:nvPr/>
        </p:nvSpPr>
        <p:spPr>
          <a:xfrm>
            <a:off x="560278" y="2068839"/>
            <a:ext cx="9075388" cy="6909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Presentation Tool Designed To Redefine The Way We Present Ideas</a:t>
            </a:r>
            <a:r>
              <a:rPr lang="en-U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BB88A-D736-588C-1D60-1EC520884A9C}"/>
              </a:ext>
            </a:extLst>
          </p:cNvPr>
          <p:cNvSpPr txBox="1"/>
          <p:nvPr/>
        </p:nvSpPr>
        <p:spPr>
          <a:xfrm>
            <a:off x="681135" y="328747"/>
            <a:ext cx="5414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gradFill>
                  <a:gsLst>
                    <a:gs pos="23000">
                      <a:srgbClr val="9E4486"/>
                    </a:gs>
                    <a:gs pos="4000">
                      <a:srgbClr val="F5943B"/>
                    </a:gs>
                    <a:gs pos="48000">
                      <a:srgbClr val="930CF8"/>
                    </a:gs>
                    <a:gs pos="100000">
                      <a:srgbClr val="9E4486"/>
                    </a:gs>
                  </a:gsLst>
                  <a:path path="circle">
                    <a:fillToRect l="100000" t="100000"/>
                  </a:path>
                </a:gradFill>
                <a:latin typeface="Eras Demi ITC" panose="020B0805030504020804" pitchFamily="34" charset="0"/>
              </a:rPr>
              <a:t>WHAT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6D998-157C-E2CB-16C0-42E680C5E725}"/>
              </a:ext>
            </a:extLst>
          </p:cNvPr>
          <p:cNvSpPr txBox="1"/>
          <p:nvPr/>
        </p:nvSpPr>
        <p:spPr>
          <a:xfrm>
            <a:off x="560278" y="3407246"/>
            <a:ext cx="7512292" cy="69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Present Ideas And Information In A Condensed Form.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70A4D-5E98-CF7B-DD4A-75945CF86A92}"/>
              </a:ext>
            </a:extLst>
          </p:cNvPr>
          <p:cNvSpPr txBox="1"/>
          <p:nvPr/>
        </p:nvSpPr>
        <p:spPr>
          <a:xfrm>
            <a:off x="536194" y="4535883"/>
            <a:ext cx="9099472" cy="708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Generates Documents, Presentations And Webpages In Mere Seconds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17215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accel="46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6000" decel="4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EE22FC-E402-36D6-A491-41EED92DD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DEF4CCE-D115-1FC0-3DFF-ABDE58D8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305" y="193149"/>
            <a:ext cx="1414615" cy="9991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166148-26DA-8BE4-DB82-4133E3188221}"/>
              </a:ext>
            </a:extLst>
          </p:cNvPr>
          <p:cNvSpPr txBox="1"/>
          <p:nvPr/>
        </p:nvSpPr>
        <p:spPr>
          <a:xfrm>
            <a:off x="681135" y="469053"/>
            <a:ext cx="59743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gradFill>
                  <a:gsLst>
                    <a:gs pos="23000">
                      <a:srgbClr val="9E4486"/>
                    </a:gs>
                    <a:gs pos="4000">
                      <a:srgbClr val="F5943B"/>
                    </a:gs>
                    <a:gs pos="48000">
                      <a:srgbClr val="930CF8"/>
                    </a:gs>
                    <a:gs pos="100000">
                      <a:srgbClr val="9E4486"/>
                    </a:gs>
                  </a:gsLst>
                  <a:path path="circle">
                    <a:fillToRect l="100000" t="100000"/>
                  </a:path>
                </a:gradFill>
                <a:latin typeface="Eras Demi ITC" panose="020B0805030504020804" pitchFamily="34" charset="0"/>
              </a:rPr>
              <a:t>WHEN 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5BD6E-BD26-D383-D46C-DF098EBFE778}"/>
              </a:ext>
            </a:extLst>
          </p:cNvPr>
          <p:cNvSpPr txBox="1"/>
          <p:nvPr/>
        </p:nvSpPr>
        <p:spPr>
          <a:xfrm>
            <a:off x="941613" y="1952491"/>
            <a:ext cx="75693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Eras Bold ITC" panose="020B0907030504020204" pitchFamily="34" charset="0"/>
              </a:rPr>
              <a:t>Launched in 2020</a:t>
            </a:r>
          </a:p>
          <a:p>
            <a:endParaRPr lang="en-US" sz="4000" dirty="0">
              <a:solidFill>
                <a:schemeClr val="bg1"/>
              </a:solidFill>
              <a:latin typeface="Eras Bold ITC" panose="020B0907030504020204" pitchFamily="34" charset="0"/>
            </a:endParaRPr>
          </a:p>
          <a:p>
            <a:r>
              <a:rPr lang="en-US" sz="4400" dirty="0">
                <a:solidFill>
                  <a:schemeClr val="bg1"/>
                </a:solidFill>
                <a:latin typeface="Eras Bold ITC" panose="020B0907030504020204" pitchFamily="34" charset="0"/>
              </a:rPr>
              <a:t>By Jon Noronha </a:t>
            </a:r>
          </a:p>
          <a:p>
            <a:pPr algn="r"/>
            <a:r>
              <a:rPr lang="en-US" sz="4400" dirty="0">
                <a:solidFill>
                  <a:schemeClr val="bg1"/>
                </a:solidFill>
                <a:latin typeface="Eras Bold ITC" panose="020B0907030504020204" pitchFamily="34" charset="0"/>
              </a:rPr>
              <a:t>&amp; Salim Khaki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8E002-8EA9-3259-ABE3-F894D5E32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5738" y="2759080"/>
            <a:ext cx="2777665" cy="22776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E2BE95D-12D1-A0A5-25E3-BC19E06522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061901">
            <a:off x="5655748" y="2466970"/>
            <a:ext cx="3667024" cy="458070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0C2D415-2292-3F9F-3422-8EADC8DB23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315571" y="4122601"/>
            <a:ext cx="3381210" cy="643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81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0.90677 -0.8967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39" y="-4483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11111E-6 L -0.24779 -0.4046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96" y="-2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252200-E10D-41AA-5A48-6780E02F3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D1C54087-0EA3-8B47-297B-C0CB8528DB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5868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A4D51B-CA0C-CBD6-317B-6FC2D9AFDDC9}"/>
              </a:ext>
            </a:extLst>
          </p:cNvPr>
          <p:cNvSpPr/>
          <p:nvPr/>
        </p:nvSpPr>
        <p:spPr>
          <a:xfrm>
            <a:off x="6248400" y="680798"/>
            <a:ext cx="942392" cy="905070"/>
          </a:xfrm>
          <a:prstGeom prst="rect">
            <a:avLst/>
          </a:prstGeom>
          <a:solidFill>
            <a:srgbClr val="FA9C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4C5C44-D0FC-BA70-0993-DB28D611AF5E}"/>
              </a:ext>
            </a:extLst>
          </p:cNvPr>
          <p:cNvSpPr/>
          <p:nvPr/>
        </p:nvSpPr>
        <p:spPr>
          <a:xfrm>
            <a:off x="6248400" y="1796645"/>
            <a:ext cx="942392" cy="905070"/>
          </a:xfrm>
          <a:prstGeom prst="rect">
            <a:avLst/>
          </a:prstGeom>
          <a:solidFill>
            <a:srgbClr val="930C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10DE15-5100-CB2E-0B0E-D8C995785E95}"/>
              </a:ext>
            </a:extLst>
          </p:cNvPr>
          <p:cNvSpPr/>
          <p:nvPr/>
        </p:nvSpPr>
        <p:spPr>
          <a:xfrm>
            <a:off x="6248400" y="2912492"/>
            <a:ext cx="942392" cy="905070"/>
          </a:xfrm>
          <a:prstGeom prst="rect">
            <a:avLst/>
          </a:prstGeom>
          <a:solidFill>
            <a:srgbClr val="2D0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dirty="0">
                <a:solidFill>
                  <a:prstClr val="white"/>
                </a:solidFill>
                <a:latin typeface="Arial Black" panose="020B0A04020102020204" pitchFamily="34" charset="0"/>
              </a:rPr>
              <a:t>3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07B62-50EB-31CC-E745-8E9FC19A8B96}"/>
              </a:ext>
            </a:extLst>
          </p:cNvPr>
          <p:cNvSpPr/>
          <p:nvPr/>
        </p:nvSpPr>
        <p:spPr>
          <a:xfrm>
            <a:off x="6248400" y="4028339"/>
            <a:ext cx="942392" cy="905070"/>
          </a:xfrm>
          <a:prstGeom prst="rect">
            <a:avLst/>
          </a:prstGeom>
          <a:solidFill>
            <a:srgbClr val="D234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dirty="0">
                <a:solidFill>
                  <a:prstClr val="white"/>
                </a:solidFill>
                <a:latin typeface="Arial Black" panose="020B0A04020102020204" pitchFamily="34" charset="0"/>
              </a:rPr>
              <a:t>4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BD5812-C3EB-52D4-ACEF-B42265C281B7}"/>
              </a:ext>
            </a:extLst>
          </p:cNvPr>
          <p:cNvSpPr/>
          <p:nvPr/>
        </p:nvSpPr>
        <p:spPr>
          <a:xfrm>
            <a:off x="6248400" y="5144186"/>
            <a:ext cx="942392" cy="905070"/>
          </a:xfrm>
          <a:prstGeom prst="rect">
            <a:avLst/>
          </a:prstGeom>
          <a:solidFill>
            <a:srgbClr val="F759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800" dirty="0">
                <a:solidFill>
                  <a:prstClr val="white"/>
                </a:solidFill>
                <a:latin typeface="Arial Black" panose="020B0A04020102020204" pitchFamily="34" charset="0"/>
              </a:rPr>
              <a:t>5</a:t>
            </a:r>
            <a:endParaRPr kumimoji="0" lang="en-I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8D1905-37B8-6197-0FFE-1524E34B5B9F}"/>
              </a:ext>
            </a:extLst>
          </p:cNvPr>
          <p:cNvSpPr/>
          <p:nvPr/>
        </p:nvSpPr>
        <p:spPr>
          <a:xfrm>
            <a:off x="7430276" y="680798"/>
            <a:ext cx="3598507" cy="905070"/>
          </a:xfrm>
          <a:prstGeom prst="rect">
            <a:avLst/>
          </a:prstGeom>
          <a:solidFill>
            <a:srgbClr val="FA9C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INPUT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861771-CDE6-AB09-D37A-CDDBEB0A5F88}"/>
              </a:ext>
            </a:extLst>
          </p:cNvPr>
          <p:cNvSpPr/>
          <p:nvPr/>
        </p:nvSpPr>
        <p:spPr>
          <a:xfrm>
            <a:off x="7430276" y="1796645"/>
            <a:ext cx="3598507" cy="905070"/>
          </a:xfrm>
          <a:prstGeom prst="rect">
            <a:avLst/>
          </a:prstGeom>
          <a:solidFill>
            <a:srgbClr val="930C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NLP Analysis</a:t>
            </a:r>
            <a:endParaRPr lang="en-IN" sz="3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0C940B-4193-34B4-8B12-63BFCA752BBF}"/>
              </a:ext>
            </a:extLst>
          </p:cNvPr>
          <p:cNvSpPr/>
          <p:nvPr/>
        </p:nvSpPr>
        <p:spPr>
          <a:xfrm>
            <a:off x="7430276" y="2912492"/>
            <a:ext cx="3598507" cy="905070"/>
          </a:xfrm>
          <a:prstGeom prst="rect">
            <a:avLst/>
          </a:prstGeom>
          <a:solidFill>
            <a:srgbClr val="2D0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Content Generation</a:t>
            </a:r>
            <a:endParaRPr lang="en-IN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33D4DB-EF37-6D84-2DD6-CFBE1F868115}"/>
              </a:ext>
            </a:extLst>
          </p:cNvPr>
          <p:cNvSpPr/>
          <p:nvPr/>
        </p:nvSpPr>
        <p:spPr>
          <a:xfrm>
            <a:off x="7430276" y="4028339"/>
            <a:ext cx="3598507" cy="905070"/>
          </a:xfrm>
          <a:prstGeom prst="rect">
            <a:avLst/>
          </a:prstGeom>
          <a:solidFill>
            <a:srgbClr val="D234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Customization</a:t>
            </a:r>
            <a:endParaRPr lang="en-IN" sz="3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7A6EF2-AAF1-061B-8E85-0D1996871743}"/>
              </a:ext>
            </a:extLst>
          </p:cNvPr>
          <p:cNvSpPr/>
          <p:nvPr/>
        </p:nvSpPr>
        <p:spPr>
          <a:xfrm>
            <a:off x="7430276" y="5144186"/>
            <a:ext cx="3598507" cy="905070"/>
          </a:xfrm>
          <a:prstGeom prst="rect">
            <a:avLst/>
          </a:prstGeom>
          <a:solidFill>
            <a:srgbClr val="F7598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 Finalization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9A66A3-B0E1-9F2D-6A03-BA7E553E1E9B}"/>
              </a:ext>
            </a:extLst>
          </p:cNvPr>
          <p:cNvSpPr txBox="1"/>
          <p:nvPr/>
        </p:nvSpPr>
        <p:spPr>
          <a:xfrm>
            <a:off x="844250" y="2705725"/>
            <a:ext cx="54148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gradFill>
                  <a:gsLst>
                    <a:gs pos="23000">
                      <a:srgbClr val="9E4486"/>
                    </a:gs>
                    <a:gs pos="4000">
                      <a:srgbClr val="F5943B"/>
                    </a:gs>
                    <a:gs pos="48000">
                      <a:srgbClr val="930CF8"/>
                    </a:gs>
                    <a:gs pos="100000">
                      <a:srgbClr val="9E4486"/>
                    </a:gs>
                  </a:gsLst>
                  <a:path path="circle">
                    <a:fillToRect l="100000" t="100000"/>
                  </a:path>
                </a:gradFill>
                <a:latin typeface="Eras Demi ITC" panose="020B0805030504020804" pitchFamily="34" charset="0"/>
              </a:rPr>
              <a:t>HOW?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26438D8A-4331-23AE-EA92-B46C87338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73135" y="0"/>
            <a:ext cx="8982635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BBB39FB-EE8E-B845-E064-F0912735DD16}"/>
              </a:ext>
            </a:extLst>
          </p:cNvPr>
          <p:cNvSpPr>
            <a:spLocks noChangeAspect="1"/>
          </p:cNvSpPr>
          <p:nvPr/>
        </p:nvSpPr>
        <p:spPr>
          <a:xfrm rot="15493168">
            <a:off x="-3875485" y="2867828"/>
            <a:ext cx="3191070" cy="3189600"/>
          </a:xfrm>
          <a:prstGeom prst="ellipse">
            <a:avLst/>
          </a:prstGeom>
          <a:solidFill>
            <a:srgbClr val="930CF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D02BDE-18F4-F412-7374-B81BDF7E7F34}"/>
              </a:ext>
            </a:extLst>
          </p:cNvPr>
          <p:cNvSpPr>
            <a:spLocks noChangeAspect="1"/>
          </p:cNvSpPr>
          <p:nvPr/>
        </p:nvSpPr>
        <p:spPr>
          <a:xfrm rot="5212158">
            <a:off x="-7606905" y="2918435"/>
            <a:ext cx="3191070" cy="3189600"/>
          </a:xfrm>
          <a:prstGeom prst="ellipse">
            <a:avLst/>
          </a:prstGeom>
          <a:solidFill>
            <a:srgbClr val="F7598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1C3292-72E5-88EE-B457-432B33DFA624}"/>
              </a:ext>
            </a:extLst>
          </p:cNvPr>
          <p:cNvSpPr>
            <a:spLocks noChangeAspect="1"/>
          </p:cNvSpPr>
          <p:nvPr/>
        </p:nvSpPr>
        <p:spPr>
          <a:xfrm rot="6868821">
            <a:off x="-11379448" y="2918435"/>
            <a:ext cx="3191070" cy="3189600"/>
          </a:xfrm>
          <a:prstGeom prst="ellipse">
            <a:avLst/>
          </a:prstGeom>
          <a:solidFill>
            <a:srgbClr val="FA9C5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C9544B1-1411-E477-96B8-397EBB0EDB0F}"/>
              </a:ext>
            </a:extLst>
          </p:cNvPr>
          <p:cNvGrpSpPr/>
          <p:nvPr/>
        </p:nvGrpSpPr>
        <p:grpSpPr>
          <a:xfrm>
            <a:off x="-3837104" y="2886074"/>
            <a:ext cx="3191070" cy="3189600"/>
            <a:chOff x="865103" y="1836052"/>
            <a:chExt cx="3191070" cy="31896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B918CBE-80AC-8F1C-3342-FBA62991B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2" r="21129"/>
            <a:stretch>
              <a:fillRect/>
            </a:stretch>
          </p:blipFill>
          <p:spPr>
            <a:xfrm>
              <a:off x="865103" y="1836052"/>
              <a:ext cx="3191070" cy="3153109"/>
            </a:xfrm>
            <a:custGeom>
              <a:avLst/>
              <a:gdLst>
                <a:gd name="connsiteX0" fmla="*/ 1595535 w 3191070"/>
                <a:gd name="connsiteY0" fmla="*/ 0 h 3153109"/>
                <a:gd name="connsiteX1" fmla="*/ 3191070 w 3191070"/>
                <a:gd name="connsiteY1" fmla="*/ 1594800 h 3153109"/>
                <a:gd name="connsiteX2" fmla="*/ 2069999 w 3191070"/>
                <a:gd name="connsiteY2" fmla="*/ 3117901 h 3153109"/>
                <a:gd name="connsiteX3" fmla="*/ 1933006 w 3191070"/>
                <a:gd name="connsiteY3" fmla="*/ 3153109 h 3153109"/>
                <a:gd name="connsiteX4" fmla="*/ 1258064 w 3191070"/>
                <a:gd name="connsiteY4" fmla="*/ 3153109 h 3153109"/>
                <a:gd name="connsiteX5" fmla="*/ 1121072 w 3191070"/>
                <a:gd name="connsiteY5" fmla="*/ 3117901 h 3153109"/>
                <a:gd name="connsiteX6" fmla="*/ 0 w 3191070"/>
                <a:gd name="connsiteY6" fmla="*/ 1594800 h 3153109"/>
                <a:gd name="connsiteX7" fmla="*/ 1595535 w 3191070"/>
                <a:gd name="connsiteY7" fmla="*/ 0 h 3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1070" h="3153109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310437"/>
                    <a:pt x="2719491" y="2915981"/>
                    <a:pt x="2069999" y="3117901"/>
                  </a:cubicBezTo>
                  <a:lnTo>
                    <a:pt x="1933006" y="3153109"/>
                  </a:lnTo>
                  <a:lnTo>
                    <a:pt x="1258064" y="3153109"/>
                  </a:lnTo>
                  <a:lnTo>
                    <a:pt x="1121072" y="3117901"/>
                  </a:lnTo>
                  <a:cubicBezTo>
                    <a:pt x="471579" y="2915981"/>
                    <a:pt x="0" y="2310437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35F30EC-D446-D141-DD10-869628F53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103" y="1836052"/>
              <a:ext cx="3191070" cy="3189600"/>
            </a:xfrm>
            <a:prstGeom prst="ellipse">
              <a:avLst/>
            </a:prstGeom>
            <a:solidFill>
              <a:srgbClr val="930C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3D8F04-E345-AD8B-D43B-8F636BD12372}"/>
              </a:ext>
            </a:extLst>
          </p:cNvPr>
          <p:cNvGrpSpPr/>
          <p:nvPr/>
        </p:nvGrpSpPr>
        <p:grpSpPr>
          <a:xfrm>
            <a:off x="-7651711" y="2849583"/>
            <a:ext cx="3191070" cy="3189600"/>
            <a:chOff x="4492845" y="1841820"/>
            <a:chExt cx="3191070" cy="31896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56EA92E-0A2A-08A5-6888-3B9B86D7B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5" t="175" r="24793" b="3245"/>
            <a:stretch>
              <a:fillRect/>
            </a:stretch>
          </p:blipFill>
          <p:spPr>
            <a:xfrm>
              <a:off x="4492845" y="1841820"/>
              <a:ext cx="3191070" cy="3189600"/>
            </a:xfrm>
            <a:custGeom>
              <a:avLst/>
              <a:gdLst>
                <a:gd name="connsiteX0" fmla="*/ 1595535 w 3191070"/>
                <a:gd name="connsiteY0" fmla="*/ 0 h 3189600"/>
                <a:gd name="connsiteX1" fmla="*/ 3191070 w 3191070"/>
                <a:gd name="connsiteY1" fmla="*/ 1594800 h 3189600"/>
                <a:gd name="connsiteX2" fmla="*/ 1595535 w 3191070"/>
                <a:gd name="connsiteY2" fmla="*/ 3189600 h 3189600"/>
                <a:gd name="connsiteX3" fmla="*/ 0 w 3191070"/>
                <a:gd name="connsiteY3" fmla="*/ 1594800 h 3189600"/>
                <a:gd name="connsiteX4" fmla="*/ 1595535 w 3191070"/>
                <a:gd name="connsiteY4" fmla="*/ 0 h 31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1070" h="3189600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475584"/>
                    <a:pt x="2476725" y="3189600"/>
                    <a:pt x="1595535" y="3189600"/>
                  </a:cubicBezTo>
                  <a:cubicBezTo>
                    <a:pt x="714345" y="3189600"/>
                    <a:pt x="0" y="2475584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F6B8E24-7709-1226-F6CA-019CD14CF9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45" y="1841820"/>
              <a:ext cx="3191070" cy="3189600"/>
            </a:xfrm>
            <a:prstGeom prst="ellipse">
              <a:avLst/>
            </a:prstGeom>
            <a:solidFill>
              <a:srgbClr val="F759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2886283-47FB-DD1F-5E1F-8C53E4676A03}"/>
              </a:ext>
            </a:extLst>
          </p:cNvPr>
          <p:cNvGrpSpPr/>
          <p:nvPr/>
        </p:nvGrpSpPr>
        <p:grpSpPr>
          <a:xfrm>
            <a:off x="-11437114" y="2878453"/>
            <a:ext cx="3206310" cy="3204840"/>
            <a:chOff x="8120587" y="1826580"/>
            <a:chExt cx="3206310" cy="320484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8E2EF6-EBAA-5482-AFEA-AE7DC5A7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3" t="178" r="31875" b="1649"/>
            <a:stretch>
              <a:fillRect/>
            </a:stretch>
          </p:blipFill>
          <p:spPr>
            <a:xfrm>
              <a:off x="8120587" y="1841820"/>
              <a:ext cx="3191070" cy="3189600"/>
            </a:xfrm>
            <a:custGeom>
              <a:avLst/>
              <a:gdLst>
                <a:gd name="connsiteX0" fmla="*/ 1595535 w 3191070"/>
                <a:gd name="connsiteY0" fmla="*/ 0 h 3189600"/>
                <a:gd name="connsiteX1" fmla="*/ 3191070 w 3191070"/>
                <a:gd name="connsiteY1" fmla="*/ 1594800 h 3189600"/>
                <a:gd name="connsiteX2" fmla="*/ 1595535 w 3191070"/>
                <a:gd name="connsiteY2" fmla="*/ 3189600 h 3189600"/>
                <a:gd name="connsiteX3" fmla="*/ 0 w 3191070"/>
                <a:gd name="connsiteY3" fmla="*/ 1594800 h 3189600"/>
                <a:gd name="connsiteX4" fmla="*/ 1595535 w 3191070"/>
                <a:gd name="connsiteY4" fmla="*/ 0 h 31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1070" h="3189600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475584"/>
                    <a:pt x="2476725" y="3189600"/>
                    <a:pt x="1595535" y="3189600"/>
                  </a:cubicBezTo>
                  <a:cubicBezTo>
                    <a:pt x="714345" y="3189600"/>
                    <a:pt x="0" y="2475584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68F99D-5971-543F-19EE-DBCA4A5E2E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5827" y="1826580"/>
              <a:ext cx="3191070" cy="3189600"/>
            </a:xfrm>
            <a:prstGeom prst="ellipse">
              <a:avLst/>
            </a:prstGeom>
            <a:solidFill>
              <a:srgbClr val="FA9C5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670E99C-2AF8-E743-EC1B-DA3BA8B14D77}"/>
              </a:ext>
            </a:extLst>
          </p:cNvPr>
          <p:cNvSpPr txBox="1"/>
          <p:nvPr/>
        </p:nvSpPr>
        <p:spPr>
          <a:xfrm>
            <a:off x="4173613" y="8939076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LARGE LANGUAGE MODELS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D2E05E-EFB9-D66C-15A9-B27FE8690D81}"/>
              </a:ext>
            </a:extLst>
          </p:cNvPr>
          <p:cNvSpPr txBox="1"/>
          <p:nvPr/>
        </p:nvSpPr>
        <p:spPr>
          <a:xfrm>
            <a:off x="233038" y="8933439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PRE-TRAINED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MODELS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CE25B4-7745-6533-BE3D-F7C0726C1A3E}"/>
              </a:ext>
            </a:extLst>
          </p:cNvPr>
          <p:cNvSpPr txBox="1"/>
          <p:nvPr/>
        </p:nvSpPr>
        <p:spPr>
          <a:xfrm>
            <a:off x="8159343" y="8927802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REINFORCEMENT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LEARNING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E005B32-F1DB-7B3B-A4DD-036D85D79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174471" y="0"/>
            <a:ext cx="898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1.8461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30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B324A-9232-172D-BC15-FB6ECECD8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Video 26">
            <a:hlinkClick r:id="" action="ppaction://media"/>
            <a:extLst>
              <a:ext uri="{FF2B5EF4-FFF2-40B4-BE49-F238E27FC236}">
                <a16:creationId xmlns:a16="http://schemas.microsoft.com/office/drawing/2014/main" id="{7E80C21F-843F-888D-35D8-D456FA60E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5868"/>
            <a:ext cx="12192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3C5C7A3-20DA-CF51-0C94-D52B432B0AFE}"/>
              </a:ext>
            </a:extLst>
          </p:cNvPr>
          <p:cNvSpPr txBox="1"/>
          <p:nvPr/>
        </p:nvSpPr>
        <p:spPr>
          <a:xfrm>
            <a:off x="681135" y="410058"/>
            <a:ext cx="72106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gradFill>
                  <a:gsLst>
                    <a:gs pos="23000">
                      <a:srgbClr val="9E4486"/>
                    </a:gs>
                    <a:gs pos="4000">
                      <a:srgbClr val="F5943B"/>
                    </a:gs>
                    <a:gs pos="48000">
                      <a:srgbClr val="930CF8"/>
                    </a:gs>
                    <a:gs pos="100000">
                      <a:srgbClr val="9E4486"/>
                    </a:gs>
                  </a:gsLst>
                  <a:path path="circle">
                    <a:fillToRect l="100000" t="100000"/>
                  </a:path>
                </a:gradFill>
                <a:latin typeface="Eras Demi ITC" panose="020B0805030504020804" pitchFamily="34" charset="0"/>
              </a:rPr>
              <a:t>HOW?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678A9B3-0605-EDAC-9270-D1E3FC97842D}"/>
              </a:ext>
            </a:extLst>
          </p:cNvPr>
          <p:cNvGrpSpPr/>
          <p:nvPr/>
        </p:nvGrpSpPr>
        <p:grpSpPr>
          <a:xfrm>
            <a:off x="556154" y="2178358"/>
            <a:ext cx="3191070" cy="3189600"/>
            <a:chOff x="865103" y="1836052"/>
            <a:chExt cx="3191070" cy="31896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826E1B9A-DE03-4178-A130-7A7867EA9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2" r="21129"/>
            <a:stretch>
              <a:fillRect/>
            </a:stretch>
          </p:blipFill>
          <p:spPr>
            <a:xfrm>
              <a:off x="865103" y="1836052"/>
              <a:ext cx="3191070" cy="3153109"/>
            </a:xfrm>
            <a:custGeom>
              <a:avLst/>
              <a:gdLst>
                <a:gd name="connsiteX0" fmla="*/ 1595535 w 3191070"/>
                <a:gd name="connsiteY0" fmla="*/ 0 h 3153109"/>
                <a:gd name="connsiteX1" fmla="*/ 3191070 w 3191070"/>
                <a:gd name="connsiteY1" fmla="*/ 1594800 h 3153109"/>
                <a:gd name="connsiteX2" fmla="*/ 2069999 w 3191070"/>
                <a:gd name="connsiteY2" fmla="*/ 3117901 h 3153109"/>
                <a:gd name="connsiteX3" fmla="*/ 1933006 w 3191070"/>
                <a:gd name="connsiteY3" fmla="*/ 3153109 h 3153109"/>
                <a:gd name="connsiteX4" fmla="*/ 1258064 w 3191070"/>
                <a:gd name="connsiteY4" fmla="*/ 3153109 h 3153109"/>
                <a:gd name="connsiteX5" fmla="*/ 1121072 w 3191070"/>
                <a:gd name="connsiteY5" fmla="*/ 3117901 h 3153109"/>
                <a:gd name="connsiteX6" fmla="*/ 0 w 3191070"/>
                <a:gd name="connsiteY6" fmla="*/ 1594800 h 3153109"/>
                <a:gd name="connsiteX7" fmla="*/ 1595535 w 3191070"/>
                <a:gd name="connsiteY7" fmla="*/ 0 h 315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91070" h="3153109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310437"/>
                    <a:pt x="2719491" y="2915981"/>
                    <a:pt x="2069999" y="3117901"/>
                  </a:cubicBezTo>
                  <a:lnTo>
                    <a:pt x="1933006" y="3153109"/>
                  </a:lnTo>
                  <a:lnTo>
                    <a:pt x="1258064" y="3153109"/>
                  </a:lnTo>
                  <a:lnTo>
                    <a:pt x="1121072" y="3117901"/>
                  </a:lnTo>
                  <a:cubicBezTo>
                    <a:pt x="471579" y="2915981"/>
                    <a:pt x="0" y="2310437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44F0443-6DE4-B4B6-5EB0-F4E49CBCA6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103" y="1836052"/>
              <a:ext cx="3191070" cy="3189600"/>
            </a:xfrm>
            <a:prstGeom prst="ellipse">
              <a:avLst/>
            </a:prstGeom>
            <a:solidFill>
              <a:srgbClr val="930C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9AACF2E-AC96-B50F-9530-D885BF267A31}"/>
              </a:ext>
            </a:extLst>
          </p:cNvPr>
          <p:cNvGrpSpPr/>
          <p:nvPr/>
        </p:nvGrpSpPr>
        <p:grpSpPr>
          <a:xfrm>
            <a:off x="4508912" y="2178358"/>
            <a:ext cx="3191070" cy="3189600"/>
            <a:chOff x="4492845" y="1841820"/>
            <a:chExt cx="3191070" cy="3189600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86C64C8-72BA-09D3-D8D2-7ACD12630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55" t="175" r="24793" b="3245"/>
            <a:stretch>
              <a:fillRect/>
            </a:stretch>
          </p:blipFill>
          <p:spPr>
            <a:xfrm>
              <a:off x="4492845" y="1841820"/>
              <a:ext cx="3191070" cy="3189600"/>
            </a:xfrm>
            <a:custGeom>
              <a:avLst/>
              <a:gdLst>
                <a:gd name="connsiteX0" fmla="*/ 1595535 w 3191070"/>
                <a:gd name="connsiteY0" fmla="*/ 0 h 3189600"/>
                <a:gd name="connsiteX1" fmla="*/ 3191070 w 3191070"/>
                <a:gd name="connsiteY1" fmla="*/ 1594800 h 3189600"/>
                <a:gd name="connsiteX2" fmla="*/ 1595535 w 3191070"/>
                <a:gd name="connsiteY2" fmla="*/ 3189600 h 3189600"/>
                <a:gd name="connsiteX3" fmla="*/ 0 w 3191070"/>
                <a:gd name="connsiteY3" fmla="*/ 1594800 h 3189600"/>
                <a:gd name="connsiteX4" fmla="*/ 1595535 w 3191070"/>
                <a:gd name="connsiteY4" fmla="*/ 0 h 31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1070" h="3189600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475584"/>
                    <a:pt x="2476725" y="3189600"/>
                    <a:pt x="1595535" y="3189600"/>
                  </a:cubicBezTo>
                  <a:cubicBezTo>
                    <a:pt x="714345" y="3189600"/>
                    <a:pt x="0" y="2475584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0C065E2-136A-87A5-D02F-5D5544613D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2845" y="1841820"/>
              <a:ext cx="3191070" cy="3189600"/>
            </a:xfrm>
            <a:prstGeom prst="ellipse">
              <a:avLst/>
            </a:prstGeom>
            <a:solidFill>
              <a:srgbClr val="F7598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71CCB6E-105F-3830-A0A5-83E62321A7FE}"/>
              </a:ext>
            </a:extLst>
          </p:cNvPr>
          <p:cNvGrpSpPr/>
          <p:nvPr/>
        </p:nvGrpSpPr>
        <p:grpSpPr>
          <a:xfrm>
            <a:off x="8461670" y="2178358"/>
            <a:ext cx="3206310" cy="3204840"/>
            <a:chOff x="8120587" y="1826580"/>
            <a:chExt cx="3206310" cy="3204840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66D8B3-8581-B262-C5DC-048E2E8A0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73" t="178" r="31875" b="1649"/>
            <a:stretch>
              <a:fillRect/>
            </a:stretch>
          </p:blipFill>
          <p:spPr>
            <a:xfrm>
              <a:off x="8120587" y="1841820"/>
              <a:ext cx="3191070" cy="3189600"/>
            </a:xfrm>
            <a:custGeom>
              <a:avLst/>
              <a:gdLst>
                <a:gd name="connsiteX0" fmla="*/ 1595535 w 3191070"/>
                <a:gd name="connsiteY0" fmla="*/ 0 h 3189600"/>
                <a:gd name="connsiteX1" fmla="*/ 3191070 w 3191070"/>
                <a:gd name="connsiteY1" fmla="*/ 1594800 h 3189600"/>
                <a:gd name="connsiteX2" fmla="*/ 1595535 w 3191070"/>
                <a:gd name="connsiteY2" fmla="*/ 3189600 h 3189600"/>
                <a:gd name="connsiteX3" fmla="*/ 0 w 3191070"/>
                <a:gd name="connsiteY3" fmla="*/ 1594800 h 3189600"/>
                <a:gd name="connsiteX4" fmla="*/ 1595535 w 3191070"/>
                <a:gd name="connsiteY4" fmla="*/ 0 h 318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1070" h="3189600">
                  <a:moveTo>
                    <a:pt x="1595535" y="0"/>
                  </a:moveTo>
                  <a:cubicBezTo>
                    <a:pt x="2476725" y="0"/>
                    <a:pt x="3191070" y="714016"/>
                    <a:pt x="3191070" y="1594800"/>
                  </a:cubicBezTo>
                  <a:cubicBezTo>
                    <a:pt x="3191070" y="2475584"/>
                    <a:pt x="2476725" y="3189600"/>
                    <a:pt x="1595535" y="3189600"/>
                  </a:cubicBezTo>
                  <a:cubicBezTo>
                    <a:pt x="714345" y="3189600"/>
                    <a:pt x="0" y="2475584"/>
                    <a:pt x="0" y="1594800"/>
                  </a:cubicBezTo>
                  <a:cubicBezTo>
                    <a:pt x="0" y="714016"/>
                    <a:pt x="714345" y="0"/>
                    <a:pt x="1595535" y="0"/>
                  </a:cubicBezTo>
                  <a:close/>
                </a:path>
              </a:pathLst>
            </a:custGeom>
          </p:spPr>
        </p:pic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427DBEF-9C99-04BA-045F-EA9862CFDF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35827" y="1826580"/>
              <a:ext cx="3191070" cy="3189600"/>
            </a:xfrm>
            <a:prstGeom prst="ellipse">
              <a:avLst/>
            </a:prstGeom>
            <a:solidFill>
              <a:srgbClr val="FA9C5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E064D6B-6449-AB31-2B38-BD88E1DD12CC}"/>
              </a:ext>
            </a:extLst>
          </p:cNvPr>
          <p:cNvSpPr txBox="1"/>
          <p:nvPr/>
        </p:nvSpPr>
        <p:spPr>
          <a:xfrm>
            <a:off x="3940575" y="3429000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LARGE LANGUAGE MODELS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67ABDD-7A55-1215-1361-643B95806F26}"/>
              </a:ext>
            </a:extLst>
          </p:cNvPr>
          <p:cNvSpPr txBox="1"/>
          <p:nvPr/>
        </p:nvSpPr>
        <p:spPr>
          <a:xfrm>
            <a:off x="0" y="3423363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PRE-TRAINED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MODELS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815526-FBAD-66B4-1186-1A059F5CFC96}"/>
              </a:ext>
            </a:extLst>
          </p:cNvPr>
          <p:cNvSpPr txBox="1"/>
          <p:nvPr/>
        </p:nvSpPr>
        <p:spPr>
          <a:xfrm>
            <a:off x="7926305" y="3417726"/>
            <a:ext cx="432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REINFORCEMENT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Eras Bold ITC" panose="020B0907030504020204" pitchFamily="34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2446287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accel="45000" decel="4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accel="45000" decel="4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accel="45000" decel="48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42000" decel="4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42000" decel="4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42000" decel="43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8" grpId="0"/>
      <p:bldP spid="66" grpId="0"/>
      <p:bldP spid="67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EFB6E0-15A8-C252-732E-FD28273C9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72942-B790-D34B-1223-846ABA25B32B}"/>
              </a:ext>
            </a:extLst>
          </p:cNvPr>
          <p:cNvSpPr txBox="1"/>
          <p:nvPr/>
        </p:nvSpPr>
        <p:spPr>
          <a:xfrm>
            <a:off x="378516" y="319232"/>
            <a:ext cx="7768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gradFill>
                  <a:gsLst>
                    <a:gs pos="23000">
                      <a:srgbClr val="9E4486"/>
                    </a:gs>
                    <a:gs pos="4000">
                      <a:srgbClr val="F5943B"/>
                    </a:gs>
                    <a:gs pos="48000">
                      <a:srgbClr val="930CF8"/>
                    </a:gs>
                    <a:gs pos="100000">
                      <a:srgbClr val="9E4486"/>
                    </a:gs>
                  </a:gsLst>
                  <a:path path="circle">
                    <a:fillToRect l="100000" t="100000"/>
                  </a:path>
                </a:gradFill>
                <a:latin typeface="Eras Demi ITC" panose="020B0805030504020804" pitchFamily="34" charset="0"/>
              </a:rPr>
              <a:t>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5384D-D283-CDA6-B37B-B5FDED841CF3}"/>
              </a:ext>
            </a:extLst>
          </p:cNvPr>
          <p:cNvSpPr txBox="1"/>
          <p:nvPr/>
        </p:nvSpPr>
        <p:spPr>
          <a:xfrm>
            <a:off x="3225311" y="-3642625"/>
            <a:ext cx="98158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AI-powered content generation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Effortless design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Seamless collaboration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Intuitive interface</a:t>
            </a:r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9D2A33-6F0E-556B-F4D1-C95198C08A36}"/>
              </a:ext>
            </a:extLst>
          </p:cNvPr>
          <p:cNvGrpSpPr/>
          <p:nvPr/>
        </p:nvGrpSpPr>
        <p:grpSpPr>
          <a:xfrm>
            <a:off x="-553470" y="1932485"/>
            <a:ext cx="4327745" cy="4133719"/>
            <a:chOff x="-553470" y="1932485"/>
            <a:chExt cx="4327745" cy="4133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D1CE5D2-7F8D-795C-DEC9-768C1191DCD6}"/>
                </a:ext>
              </a:extLst>
            </p:cNvPr>
            <p:cNvSpPr/>
            <p:nvPr/>
          </p:nvSpPr>
          <p:spPr>
            <a:xfrm>
              <a:off x="378516" y="1932485"/>
              <a:ext cx="2509935" cy="4133719"/>
            </a:xfrm>
            <a:prstGeom prst="rect">
              <a:avLst/>
            </a:prstGeom>
            <a:solidFill>
              <a:srgbClr val="930CF8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71ABCB-D261-E1B4-B344-121CA3510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2D274D"/>
                </a:clrFrom>
                <a:clrTo>
                  <a:srgbClr val="2D274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91" y="3054315"/>
              <a:ext cx="2868384" cy="22947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F0A68-4033-4C86-A312-E493F2135AF7}"/>
                </a:ext>
              </a:extLst>
            </p:cNvPr>
            <p:cNvSpPr txBox="1"/>
            <p:nvPr/>
          </p:nvSpPr>
          <p:spPr>
            <a:xfrm>
              <a:off x="-553470" y="1959331"/>
              <a:ext cx="4327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AI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POWERED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943624-B984-CBF8-BCBE-F8A25710514F}"/>
              </a:ext>
            </a:extLst>
          </p:cNvPr>
          <p:cNvGrpSpPr/>
          <p:nvPr/>
        </p:nvGrpSpPr>
        <p:grpSpPr>
          <a:xfrm>
            <a:off x="8215681" y="1932486"/>
            <a:ext cx="4327745" cy="4133719"/>
            <a:chOff x="8215681" y="1932486"/>
            <a:chExt cx="4327745" cy="4133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D59AF98-45F3-77B8-01F4-5A825F41BC7A}"/>
                </a:ext>
              </a:extLst>
            </p:cNvPr>
            <p:cNvSpPr/>
            <p:nvPr/>
          </p:nvSpPr>
          <p:spPr>
            <a:xfrm>
              <a:off x="9124587" y="1932486"/>
              <a:ext cx="2509935" cy="4133719"/>
            </a:xfrm>
            <a:prstGeom prst="rect">
              <a:avLst/>
            </a:prstGeom>
            <a:solidFill>
              <a:srgbClr val="DE0DF2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216AFDD-AB1D-1F60-7285-BEC2E2A41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7274" y="3054315"/>
              <a:ext cx="2799569" cy="209967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C74661-AEF9-8862-77B4-48639598EC6F}"/>
                </a:ext>
              </a:extLst>
            </p:cNvPr>
            <p:cNvSpPr txBox="1"/>
            <p:nvPr/>
          </p:nvSpPr>
          <p:spPr>
            <a:xfrm>
              <a:off x="8215681" y="1943370"/>
              <a:ext cx="4327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INTUITIVE</a:t>
              </a:r>
              <a:b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</a:br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INTERFACE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DF75DF-F2F5-F6D2-3BF1-DA7045B5896C}"/>
              </a:ext>
            </a:extLst>
          </p:cNvPr>
          <p:cNvGrpSpPr/>
          <p:nvPr/>
        </p:nvGrpSpPr>
        <p:grpSpPr>
          <a:xfrm>
            <a:off x="4881488" y="1932485"/>
            <a:ext cx="5029054" cy="4133719"/>
            <a:chOff x="4881488" y="1932485"/>
            <a:chExt cx="5029054" cy="4133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73D9F2-0FFD-8A50-3292-3ABC6DDC86AA}"/>
                </a:ext>
              </a:extLst>
            </p:cNvPr>
            <p:cNvSpPr/>
            <p:nvPr/>
          </p:nvSpPr>
          <p:spPr>
            <a:xfrm>
              <a:off x="6141048" y="1932485"/>
              <a:ext cx="2509935" cy="4133719"/>
            </a:xfrm>
            <a:prstGeom prst="rect">
              <a:avLst/>
            </a:prstGeom>
            <a:solidFill>
              <a:srgbClr val="6A0BF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825895-FA96-2100-626D-B552BE9F9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1D3FA"/>
                </a:clrFrom>
                <a:clrTo>
                  <a:srgbClr val="E1D3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1488" y="2808911"/>
              <a:ext cx="5029054" cy="28225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7DA73FC-DF31-7B9B-B9FF-73BBEB17F08E}"/>
                </a:ext>
              </a:extLst>
            </p:cNvPr>
            <p:cNvSpPr txBox="1"/>
            <p:nvPr/>
          </p:nvSpPr>
          <p:spPr>
            <a:xfrm>
              <a:off x="5271262" y="1975056"/>
              <a:ext cx="4327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SEAMLESS</a:t>
              </a:r>
              <a:b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</a:br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COLLABORATION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00AFF9-57B2-FE74-0A48-E4345F93E7D1}"/>
              </a:ext>
            </a:extLst>
          </p:cNvPr>
          <p:cNvGrpSpPr/>
          <p:nvPr/>
        </p:nvGrpSpPr>
        <p:grpSpPr>
          <a:xfrm>
            <a:off x="2358896" y="1932485"/>
            <a:ext cx="4327745" cy="4176331"/>
            <a:chOff x="2358896" y="1932485"/>
            <a:chExt cx="4327745" cy="41763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F19356-AE38-46EE-D444-1B18FDC20FB6}"/>
                </a:ext>
              </a:extLst>
            </p:cNvPr>
            <p:cNvSpPr/>
            <p:nvPr/>
          </p:nvSpPr>
          <p:spPr>
            <a:xfrm>
              <a:off x="3225311" y="1932485"/>
              <a:ext cx="2509935" cy="4133719"/>
            </a:xfrm>
            <a:prstGeom prst="rect">
              <a:avLst/>
            </a:prstGeom>
            <a:solidFill>
              <a:srgbClr val="FA9C53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9BB68F-AE50-D662-65CB-2DAE653F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6111" y="3155528"/>
              <a:ext cx="3353627" cy="29532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4FBF69-E9AD-BDDA-35CF-8909E1F2099A}"/>
                </a:ext>
              </a:extLst>
            </p:cNvPr>
            <p:cNvSpPr txBox="1"/>
            <p:nvPr/>
          </p:nvSpPr>
          <p:spPr>
            <a:xfrm>
              <a:off x="2358896" y="1959331"/>
              <a:ext cx="43277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EFFORTLESS</a:t>
              </a:r>
              <a:b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</a:br>
              <a:r>
                <a:rPr lang="en-US" sz="2000" dirty="0">
                  <a:solidFill>
                    <a:schemeClr val="bg1"/>
                  </a:solidFill>
                  <a:latin typeface="Eras Bold ITC" panose="020B0907030504020204" pitchFamily="34" charset="0"/>
                </a:rPr>
                <a:t>DESIGN</a:t>
              </a:r>
            </a:p>
          </p:txBody>
        </p:sp>
      </p:grpSp>
      <p:sp>
        <p:nvSpPr>
          <p:cNvPr id="24" name="Title 13">
            <a:extLst>
              <a:ext uri="{FF2B5EF4-FFF2-40B4-BE49-F238E27FC236}">
                <a16:creationId xmlns:a16="http://schemas.microsoft.com/office/drawing/2014/main" id="{C5BF581E-54B1-3767-F24E-3A46B0804E3D}"/>
              </a:ext>
            </a:extLst>
          </p:cNvPr>
          <p:cNvSpPr txBox="1">
            <a:spLocks/>
          </p:cNvSpPr>
          <p:nvPr/>
        </p:nvSpPr>
        <p:spPr>
          <a:xfrm>
            <a:off x="-29413200" y="-19980807"/>
            <a:ext cx="216560400" cy="15621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50000" dirty="0">
                <a:blipFill>
                  <a:blip r:embed="rId6"/>
                  <a:stretch>
                    <a:fillRect/>
                  </a:stretch>
                </a:blipFill>
                <a:latin typeface="Franklin Gothic Heavy" panose="020B0903020102020204" pitchFamily="34" charset="0"/>
              </a:rPr>
              <a:t>APPLICATIONS</a:t>
            </a:r>
            <a:endParaRPr lang="en-IN" sz="250000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111067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6EB03-5335-8984-7D01-9A09F414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3">
            <a:extLst>
              <a:ext uri="{FF2B5EF4-FFF2-40B4-BE49-F238E27FC236}">
                <a16:creationId xmlns:a16="http://schemas.microsoft.com/office/drawing/2014/main" id="{F95E2DCB-C6A6-ACEB-DC16-980A32F672CF}"/>
              </a:ext>
            </a:extLst>
          </p:cNvPr>
          <p:cNvSpPr txBox="1">
            <a:spLocks/>
          </p:cNvSpPr>
          <p:nvPr/>
        </p:nvSpPr>
        <p:spPr>
          <a:xfrm>
            <a:off x="1511769" y="2620800"/>
            <a:ext cx="9168462" cy="1616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9600" dirty="0">
                <a:blipFill>
                  <a:blip r:embed="rId2"/>
                  <a:stretch>
                    <a:fillRect/>
                  </a:stretch>
                </a:blipFill>
                <a:latin typeface="Franklin Gothic Heavy" panose="020B0903020102020204" pitchFamily="34" charset="0"/>
              </a:rPr>
              <a:t>APPLICATIONS</a:t>
            </a:r>
            <a:endParaRPr lang="en-IN" sz="9600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395754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1CB598-BEA9-9C39-2D19-CAD9C3DEA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342D94A-1303-8D3F-5CEC-72CB4799D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93" y="1899138"/>
            <a:ext cx="7485337" cy="4752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18CC1-98FD-468F-A52A-CAA2E160614E}"/>
              </a:ext>
            </a:extLst>
          </p:cNvPr>
          <p:cNvSpPr txBox="1"/>
          <p:nvPr/>
        </p:nvSpPr>
        <p:spPr>
          <a:xfrm>
            <a:off x="-1875693" y="1120676"/>
            <a:ext cx="1166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Eras Bold ITC" panose="020B0907030504020204" pitchFamily="34" charset="0"/>
              </a:rPr>
              <a:t>PERSONAL USE</a:t>
            </a:r>
          </a:p>
        </p:txBody>
      </p:sp>
    </p:spTree>
    <p:extLst>
      <p:ext uri="{BB962C8B-B14F-4D97-AF65-F5344CB8AC3E}">
        <p14:creationId xmlns:p14="http://schemas.microsoft.com/office/powerpoint/2010/main" val="103883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7BF82-E67C-1EB9-CDE7-3BB55235C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6976E6-E78A-8C40-7EE0-94D731320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696" y="1260137"/>
            <a:ext cx="9191308" cy="48254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2AA54-CCDF-79DA-B9BE-4B53AAA6CDB2}"/>
              </a:ext>
            </a:extLst>
          </p:cNvPr>
          <p:cNvSpPr txBox="1"/>
          <p:nvPr/>
        </p:nvSpPr>
        <p:spPr>
          <a:xfrm>
            <a:off x="2203938" y="678269"/>
            <a:ext cx="11660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Eras Bold ITC" panose="020B0907030504020204" pitchFamily="34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8440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176</Words>
  <Application>Microsoft Office PowerPoint</Application>
  <PresentationFormat>Widescreen</PresentationFormat>
  <Paragraphs>56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Arial Black</vt:lpstr>
      <vt:lpstr>Bahnschrift Condensed</vt:lpstr>
      <vt:lpstr>Calibri</vt:lpstr>
      <vt:lpstr>Calibri Light</vt:lpstr>
      <vt:lpstr>Copperplate Gothic Bold</vt:lpstr>
      <vt:lpstr>Eras Bold ITC</vt:lpstr>
      <vt:lpstr>Eras Demi ITC</vt:lpstr>
      <vt:lpstr>Franklin Gothic Heavy</vt:lpstr>
      <vt:lpstr>High Tower Text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Riadi .</dc:creator>
  <cp:lastModifiedBy>Hrishikesh U</cp:lastModifiedBy>
  <cp:revision>50</cp:revision>
  <dcterms:created xsi:type="dcterms:W3CDTF">2019-07-28T09:58:43Z</dcterms:created>
  <dcterms:modified xsi:type="dcterms:W3CDTF">2024-02-25T09:57:05Z</dcterms:modified>
</cp:coreProperties>
</file>